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 id="2147483686" r:id="rId2"/>
  </p:sldMasterIdLst>
  <p:notesMasterIdLst>
    <p:notesMasterId r:id="rId38"/>
  </p:notesMasterIdLst>
  <p:handoutMasterIdLst>
    <p:handoutMasterId r:id="rId39"/>
  </p:handoutMasterIdLst>
  <p:sldIdLst>
    <p:sldId id="1026" r:id="rId3"/>
    <p:sldId id="1027" r:id="rId4"/>
    <p:sldId id="1285" r:id="rId5"/>
    <p:sldId id="1300" r:id="rId6"/>
    <p:sldId id="1301" r:id="rId7"/>
    <p:sldId id="1030" r:id="rId8"/>
    <p:sldId id="1001" r:id="rId9"/>
    <p:sldId id="1279" r:id="rId10"/>
    <p:sldId id="1278" r:id="rId11"/>
    <p:sldId id="1280" r:id="rId12"/>
    <p:sldId id="1281" r:id="rId13"/>
    <p:sldId id="1282" r:id="rId14"/>
    <p:sldId id="1256" r:id="rId15"/>
    <p:sldId id="1005" r:id="rId16"/>
    <p:sldId id="1248" r:id="rId17"/>
    <p:sldId id="1179" r:id="rId18"/>
    <p:sldId id="1277" r:id="rId19"/>
    <p:sldId id="1247" r:id="rId20"/>
    <p:sldId id="1009" r:id="rId21"/>
    <p:sldId id="1010" r:id="rId22"/>
    <p:sldId id="1037" r:id="rId23"/>
    <p:sldId id="1283" r:id="rId24"/>
    <p:sldId id="1190" r:id="rId25"/>
    <p:sldId id="1214" r:id="rId26"/>
    <p:sldId id="1251" r:id="rId27"/>
    <p:sldId id="1252" r:id="rId28"/>
    <p:sldId id="1189" r:id="rId29"/>
    <p:sldId id="1260" r:id="rId30"/>
    <p:sldId id="1261" r:id="rId31"/>
    <p:sldId id="1266" r:id="rId32"/>
    <p:sldId id="1175" r:id="rId33"/>
    <p:sldId id="1132" r:id="rId34"/>
    <p:sldId id="1133" r:id="rId35"/>
    <p:sldId id="1210" r:id="rId36"/>
    <p:sldId id="1299" r:id="rId37"/>
  </p:sldIdLst>
  <p:sldSz cx="9144000" cy="6858000" type="screen4x3"/>
  <p:notesSz cx="6858000" cy="9144000"/>
  <p:defaultTextStyle>
    <a:defPPr>
      <a:defRPr lang="es-ES"/>
    </a:defPPr>
    <a:lvl1pPr algn="l" rtl="0" fontAlgn="base">
      <a:spcBef>
        <a:spcPct val="0"/>
      </a:spcBef>
      <a:spcAft>
        <a:spcPct val="0"/>
      </a:spcAft>
      <a:defRPr sz="1200" kern="1200">
        <a:solidFill>
          <a:schemeClr val="bg1"/>
        </a:solidFill>
        <a:latin typeface="Arial" charset="0"/>
        <a:ea typeface="+mn-ea"/>
        <a:cs typeface="Arial" charset="0"/>
      </a:defRPr>
    </a:lvl1pPr>
    <a:lvl2pPr marL="457200" algn="l" rtl="0" fontAlgn="base">
      <a:spcBef>
        <a:spcPct val="0"/>
      </a:spcBef>
      <a:spcAft>
        <a:spcPct val="0"/>
      </a:spcAft>
      <a:defRPr sz="1200" kern="1200">
        <a:solidFill>
          <a:schemeClr val="bg1"/>
        </a:solidFill>
        <a:latin typeface="Arial" charset="0"/>
        <a:ea typeface="+mn-ea"/>
        <a:cs typeface="Arial" charset="0"/>
      </a:defRPr>
    </a:lvl2pPr>
    <a:lvl3pPr marL="914400" algn="l" rtl="0" fontAlgn="base">
      <a:spcBef>
        <a:spcPct val="0"/>
      </a:spcBef>
      <a:spcAft>
        <a:spcPct val="0"/>
      </a:spcAft>
      <a:defRPr sz="1200" kern="1200">
        <a:solidFill>
          <a:schemeClr val="bg1"/>
        </a:solidFill>
        <a:latin typeface="Arial" charset="0"/>
        <a:ea typeface="+mn-ea"/>
        <a:cs typeface="Arial" charset="0"/>
      </a:defRPr>
    </a:lvl3pPr>
    <a:lvl4pPr marL="1371600" algn="l" rtl="0" fontAlgn="base">
      <a:spcBef>
        <a:spcPct val="0"/>
      </a:spcBef>
      <a:spcAft>
        <a:spcPct val="0"/>
      </a:spcAft>
      <a:defRPr sz="1200" kern="1200">
        <a:solidFill>
          <a:schemeClr val="bg1"/>
        </a:solidFill>
        <a:latin typeface="Arial" charset="0"/>
        <a:ea typeface="+mn-ea"/>
        <a:cs typeface="Arial" charset="0"/>
      </a:defRPr>
    </a:lvl4pPr>
    <a:lvl5pPr marL="1828800" algn="l" rtl="0" fontAlgn="base">
      <a:spcBef>
        <a:spcPct val="0"/>
      </a:spcBef>
      <a:spcAft>
        <a:spcPct val="0"/>
      </a:spcAft>
      <a:defRPr sz="1200" kern="1200">
        <a:solidFill>
          <a:schemeClr val="bg1"/>
        </a:solidFill>
        <a:latin typeface="Arial" charset="0"/>
        <a:ea typeface="+mn-ea"/>
        <a:cs typeface="Arial" charset="0"/>
      </a:defRPr>
    </a:lvl5pPr>
    <a:lvl6pPr marL="2286000" algn="l" defTabSz="914400" rtl="0" eaLnBrk="1" latinLnBrk="0" hangingPunct="1">
      <a:defRPr sz="1200" kern="1200">
        <a:solidFill>
          <a:schemeClr val="bg1"/>
        </a:solidFill>
        <a:latin typeface="Arial" charset="0"/>
        <a:ea typeface="+mn-ea"/>
        <a:cs typeface="Arial" charset="0"/>
      </a:defRPr>
    </a:lvl6pPr>
    <a:lvl7pPr marL="2743200" algn="l" defTabSz="914400" rtl="0" eaLnBrk="1" latinLnBrk="0" hangingPunct="1">
      <a:defRPr sz="1200" kern="1200">
        <a:solidFill>
          <a:schemeClr val="bg1"/>
        </a:solidFill>
        <a:latin typeface="Arial" charset="0"/>
        <a:ea typeface="+mn-ea"/>
        <a:cs typeface="Arial" charset="0"/>
      </a:defRPr>
    </a:lvl7pPr>
    <a:lvl8pPr marL="3200400" algn="l" defTabSz="914400" rtl="0" eaLnBrk="1" latinLnBrk="0" hangingPunct="1">
      <a:defRPr sz="1200" kern="1200">
        <a:solidFill>
          <a:schemeClr val="bg1"/>
        </a:solidFill>
        <a:latin typeface="Arial" charset="0"/>
        <a:ea typeface="+mn-ea"/>
        <a:cs typeface="Arial" charset="0"/>
      </a:defRPr>
    </a:lvl8pPr>
    <a:lvl9pPr marL="3657600" algn="l" defTabSz="914400" rtl="0" eaLnBrk="1" latinLnBrk="0" hangingPunct="1">
      <a:defRPr sz="1200" kern="1200">
        <a:solidFill>
          <a:schemeClr val="bg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CC"/>
    <a:srgbClr val="000000"/>
    <a:srgbClr val="006600"/>
    <a:srgbClr val="CC99FF"/>
    <a:srgbClr val="99FF99"/>
    <a:srgbClr val="333399"/>
    <a:srgbClr val="0033CC"/>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661" autoAdjust="0"/>
    <p:restoredTop sz="91820" autoAdjust="0"/>
  </p:normalViewPr>
  <p:slideViewPr>
    <p:cSldViewPr>
      <p:cViewPr>
        <p:scale>
          <a:sx n="140" d="100"/>
          <a:sy n="140" d="100"/>
        </p:scale>
        <p:origin x="-300" y="1104"/>
      </p:cViewPr>
      <p:guideLst>
        <p:guide orient="horz" pos="2160"/>
        <p:guide pos="2880"/>
      </p:guideLst>
    </p:cSldViewPr>
  </p:slideViewPr>
  <p:outlineViewPr>
    <p:cViewPr>
      <p:scale>
        <a:sx n="33" d="100"/>
        <a:sy n="33" d="100"/>
      </p:scale>
      <p:origin x="0" y="0"/>
    </p:cViewPr>
  </p:outlineViewPr>
  <p:notesTextViewPr>
    <p:cViewPr>
      <p:scale>
        <a:sx n="66" d="100"/>
        <a:sy n="66" d="100"/>
      </p:scale>
      <p:origin x="0" y="0"/>
    </p:cViewPr>
  </p:notesTextViewPr>
  <p:sorterViewPr>
    <p:cViewPr>
      <p:scale>
        <a:sx n="33" d="100"/>
        <a:sy n="33" d="100"/>
      </p:scale>
      <p:origin x="0" y="0"/>
    </p:cViewPr>
  </p:sorterViewPr>
  <p:notesViewPr>
    <p:cSldViewPr>
      <p:cViewPr varScale="1">
        <p:scale>
          <a:sx n="56" d="100"/>
          <a:sy n="56" d="100"/>
        </p:scale>
        <p:origin x="-186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mn-cs"/>
              </a:defRPr>
            </a:lvl1pPr>
          </a:lstStyle>
          <a:p>
            <a:pPr>
              <a:defRPr/>
            </a:pPr>
            <a:endParaRPr lang="es-UY"/>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cs typeface="+mn-cs"/>
              </a:defRPr>
            </a:lvl1pPr>
          </a:lstStyle>
          <a:p>
            <a:pPr>
              <a:defRPr/>
            </a:pPr>
            <a:fld id="{9A8E790B-8E3B-44A0-99CF-DD658CF4EC78}" type="datetimeFigureOut">
              <a:rPr lang="es-UY"/>
              <a:pPr>
                <a:defRPr/>
              </a:pPr>
              <a:t>17/07/2015</a:t>
            </a:fld>
            <a:endParaRPr lang="es-UY"/>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cs typeface="+mn-cs"/>
              </a:defRPr>
            </a:lvl1pPr>
          </a:lstStyle>
          <a:p>
            <a:pPr>
              <a:defRPr/>
            </a:pPr>
            <a:endParaRPr lang="es-UY"/>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cs typeface="+mn-cs"/>
              </a:defRPr>
            </a:lvl1pPr>
          </a:lstStyle>
          <a:p>
            <a:pPr>
              <a:defRPr/>
            </a:pPr>
            <a:fld id="{B06E96E7-5236-4C13-B860-245976BB091A}" type="slidenum">
              <a:rPr lang="es-UY"/>
              <a:pPr>
                <a:defRPr/>
              </a:pPr>
              <a:t>‹Nº›</a:t>
            </a:fld>
            <a:endParaRPr lang="es-UY"/>
          </a:p>
        </p:txBody>
      </p:sp>
    </p:spTree>
    <p:extLst>
      <p:ext uri="{BB962C8B-B14F-4D97-AF65-F5344CB8AC3E}">
        <p14:creationId xmlns:p14="http://schemas.microsoft.com/office/powerpoint/2010/main" val="37369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09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a:solidFill>
                  <a:schemeClr val="tx1"/>
                </a:solidFill>
                <a:cs typeface="+mn-cs"/>
              </a:defRPr>
            </a:lvl1pPr>
          </a:lstStyle>
          <a:p>
            <a:pPr>
              <a:defRPr/>
            </a:pPr>
            <a:endParaRPr lang="es-ES"/>
          </a:p>
        </p:txBody>
      </p:sp>
      <p:sp>
        <p:nvSpPr>
          <p:cNvPr id="2109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a:solidFill>
                  <a:schemeClr val="tx1"/>
                </a:solidFill>
                <a:cs typeface="+mn-cs"/>
              </a:defRPr>
            </a:lvl1pPr>
          </a:lstStyle>
          <a:p>
            <a:pPr>
              <a:defRPr/>
            </a:pPr>
            <a:endParaRPr lang="es-ES"/>
          </a:p>
        </p:txBody>
      </p:sp>
      <p:sp>
        <p:nvSpPr>
          <p:cNvPr id="256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109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2109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a:solidFill>
                  <a:schemeClr val="accent2"/>
                </a:solidFill>
                <a:cs typeface="+mn-cs"/>
              </a:defRPr>
            </a:lvl1pPr>
          </a:lstStyle>
          <a:p>
            <a:pPr>
              <a:defRPr/>
            </a:pPr>
            <a:endParaRPr lang="es-ES"/>
          </a:p>
        </p:txBody>
      </p:sp>
      <p:sp>
        <p:nvSpPr>
          <p:cNvPr id="2109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a:solidFill>
                  <a:schemeClr val="accent2"/>
                </a:solidFill>
                <a:cs typeface="+mn-cs"/>
              </a:defRPr>
            </a:lvl1pPr>
          </a:lstStyle>
          <a:p>
            <a:pPr>
              <a:defRPr/>
            </a:pPr>
            <a:fld id="{AD0FD2DB-BEA4-4220-97F3-AF5E377E9E5C}" type="slidenum">
              <a:rPr lang="es-ES"/>
              <a:pPr>
                <a:defRPr/>
              </a:pPr>
              <a:t>‹Nº›</a:t>
            </a:fld>
            <a:endParaRPr lang="es-ES"/>
          </a:p>
        </p:txBody>
      </p:sp>
    </p:spTree>
    <p:extLst>
      <p:ext uri="{BB962C8B-B14F-4D97-AF65-F5344CB8AC3E}">
        <p14:creationId xmlns:p14="http://schemas.microsoft.com/office/powerpoint/2010/main" val="321862215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4D80EFC-56A6-4A5A-89A1-B32CE45FC33E}" type="slidenum">
              <a:rPr lang="es-ES">
                <a:solidFill>
                  <a:schemeClr val="accent2"/>
                </a:solidFill>
              </a:rPr>
              <a:pPr algn="r"/>
              <a:t>1</a:t>
            </a:fld>
            <a:endParaRPr lang="es-ES">
              <a:solidFill>
                <a:schemeClr val="accent2"/>
              </a:solidFill>
            </a:endParaRPr>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p:spPr>
        <p:txBody>
          <a:bodyPr/>
          <a:lstStyle/>
          <a:p>
            <a:endParaRPr lang="es-UY"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1 Marcador de imagen de diapositiva"/>
          <p:cNvSpPr>
            <a:spLocks noGrp="1" noRot="1" noChangeAspect="1"/>
          </p:cNvSpPr>
          <p:nvPr>
            <p:ph type="sldImg"/>
          </p:nvPr>
        </p:nvSpPr>
        <p:spPr>
          <a:ln/>
        </p:spPr>
      </p:sp>
      <p:sp>
        <p:nvSpPr>
          <p:cNvPr id="35842" name="2 Marcador de notas"/>
          <p:cNvSpPr>
            <a:spLocks noGrp="1"/>
          </p:cNvSpPr>
          <p:nvPr>
            <p:ph type="body" idx="1"/>
          </p:nvPr>
        </p:nvSpPr>
        <p:spPr>
          <a:noFill/>
          <a:ln/>
        </p:spPr>
        <p:txBody>
          <a:bodyPr/>
          <a:lstStyle/>
          <a:p>
            <a:endParaRPr lang="es-UY" smtClean="0"/>
          </a:p>
        </p:txBody>
      </p:sp>
      <p:sp>
        <p:nvSpPr>
          <p:cNvPr id="35843" name="3 Marcador de número de diapositiva"/>
          <p:cNvSpPr>
            <a:spLocks noGrp="1"/>
          </p:cNvSpPr>
          <p:nvPr>
            <p:ph type="sldNum" sz="quarter" idx="5"/>
          </p:nvPr>
        </p:nvSpPr>
        <p:spPr>
          <a:noFill/>
        </p:spPr>
        <p:txBody>
          <a:bodyPr/>
          <a:lstStyle/>
          <a:p>
            <a:fld id="{01CB57CD-947A-43C4-9734-DC5510C0DAA7}" type="slidenum">
              <a:rPr lang="es-ES" smtClean="0">
                <a:cs typeface="Arial" charset="0"/>
              </a:rPr>
              <a:pPr/>
              <a:t>6</a:t>
            </a:fld>
            <a:endParaRPr lang="es-ES" smtClean="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1 Marcador de imagen de diapositiva"/>
          <p:cNvSpPr>
            <a:spLocks noGrp="1" noRot="1" noChangeAspect="1"/>
          </p:cNvSpPr>
          <p:nvPr>
            <p:ph type="sldImg"/>
          </p:nvPr>
        </p:nvSpPr>
        <p:spPr>
          <a:ln/>
        </p:spPr>
      </p:sp>
      <p:sp>
        <p:nvSpPr>
          <p:cNvPr id="39938" name="2 Marcador de notas"/>
          <p:cNvSpPr>
            <a:spLocks noGrp="1"/>
          </p:cNvSpPr>
          <p:nvPr>
            <p:ph type="body" idx="1"/>
          </p:nvPr>
        </p:nvSpPr>
        <p:spPr>
          <a:noFill/>
          <a:ln/>
        </p:spPr>
        <p:txBody>
          <a:bodyPr/>
          <a:lstStyle/>
          <a:p>
            <a:endParaRPr lang="es-UY" smtClean="0"/>
          </a:p>
        </p:txBody>
      </p:sp>
      <p:sp>
        <p:nvSpPr>
          <p:cNvPr id="4" name="3 Marcador de número de diapositiva"/>
          <p:cNvSpPr>
            <a:spLocks noGrp="1"/>
          </p:cNvSpPr>
          <p:nvPr>
            <p:ph type="sldNum" sz="quarter" idx="5"/>
          </p:nvPr>
        </p:nvSpPr>
        <p:spPr/>
        <p:txBody>
          <a:bodyPr/>
          <a:lstStyle/>
          <a:p>
            <a:pPr>
              <a:defRPr/>
            </a:pPr>
            <a:fld id="{AC543DF6-A62C-4D9D-BDA4-10EDD3BEA4DA}" type="slidenum">
              <a:rPr lang="es-ES" smtClean="0">
                <a:solidFill>
                  <a:prstClr val="white"/>
                </a:solidFill>
              </a:rPr>
              <a:pPr>
                <a:defRPr/>
              </a:pPr>
              <a:t>8</a:t>
            </a:fld>
            <a:endParaRPr lang="es-ES">
              <a:solidFill>
                <a:prstClr val="white"/>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UY" dirty="0"/>
          </a:p>
        </p:txBody>
      </p:sp>
      <p:sp>
        <p:nvSpPr>
          <p:cNvPr id="4" name="3 Marcador de número de diapositiva"/>
          <p:cNvSpPr>
            <a:spLocks noGrp="1"/>
          </p:cNvSpPr>
          <p:nvPr>
            <p:ph type="sldNum" sz="quarter" idx="10"/>
          </p:nvPr>
        </p:nvSpPr>
        <p:spPr/>
        <p:txBody>
          <a:bodyPr/>
          <a:lstStyle/>
          <a:p>
            <a:pPr>
              <a:defRPr/>
            </a:pPr>
            <a:fld id="{AD0FD2DB-BEA4-4220-97F3-AF5E377E9E5C}" type="slidenum">
              <a:rPr lang="es-ES" smtClean="0"/>
              <a:pPr>
                <a:defRPr/>
              </a:pPr>
              <a:t>18</a:t>
            </a:fld>
            <a:endParaRPr lang="es-ES"/>
          </a:p>
        </p:txBody>
      </p:sp>
    </p:spTree>
    <p:extLst>
      <p:ext uri="{BB962C8B-B14F-4D97-AF65-F5344CB8AC3E}">
        <p14:creationId xmlns:p14="http://schemas.microsoft.com/office/powerpoint/2010/main" val="21707354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9480D50C-4D7E-492B-8515-E18B5561AC21}" type="slidenum">
              <a:rPr lang="es-ES">
                <a:solidFill>
                  <a:schemeClr val="accent2"/>
                </a:solidFill>
              </a:rPr>
              <a:pPr algn="r"/>
              <a:t>19</a:t>
            </a:fld>
            <a:endParaRPr lang="es-ES">
              <a:solidFill>
                <a:schemeClr val="accent2"/>
              </a:solidFill>
            </a:endParaRPr>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p:spPr>
        <p:txBody>
          <a:bodyPr/>
          <a:lstStyle/>
          <a:p>
            <a:endParaRPr lang="es-UY"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1 Marcador de imagen de diapositiva"/>
          <p:cNvSpPr>
            <a:spLocks noGrp="1" noRot="1" noChangeAspect="1"/>
          </p:cNvSpPr>
          <p:nvPr>
            <p:ph type="sldImg"/>
          </p:nvPr>
        </p:nvSpPr>
        <p:spPr>
          <a:ln/>
        </p:spPr>
      </p:sp>
      <p:sp>
        <p:nvSpPr>
          <p:cNvPr id="79874" name="2 Marcador de notas"/>
          <p:cNvSpPr>
            <a:spLocks noGrp="1"/>
          </p:cNvSpPr>
          <p:nvPr>
            <p:ph type="body" idx="1"/>
          </p:nvPr>
        </p:nvSpPr>
        <p:spPr>
          <a:noFill/>
          <a:ln/>
        </p:spPr>
        <p:txBody>
          <a:bodyPr/>
          <a:lstStyle/>
          <a:p>
            <a:endParaRPr lang="es-UY" smtClean="0"/>
          </a:p>
        </p:txBody>
      </p:sp>
      <p:sp>
        <p:nvSpPr>
          <p:cNvPr id="4" name="3 Marcador de número de diapositiva"/>
          <p:cNvSpPr>
            <a:spLocks noGrp="1"/>
          </p:cNvSpPr>
          <p:nvPr>
            <p:ph type="sldNum" sz="quarter" idx="5"/>
          </p:nvPr>
        </p:nvSpPr>
        <p:spPr/>
        <p:txBody>
          <a:bodyPr/>
          <a:lstStyle/>
          <a:p>
            <a:pPr>
              <a:defRPr/>
            </a:pPr>
            <a:fld id="{C772C5E9-ECC8-428A-8A31-FDF06EB01E4E}" type="slidenum">
              <a:rPr lang="es-ES" smtClean="0"/>
              <a:pPr>
                <a:defRPr/>
              </a:pPr>
              <a:t>34</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UY"/>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UY"/>
          </a:p>
        </p:txBody>
      </p:sp>
      <p:sp>
        <p:nvSpPr>
          <p:cNvPr id="4" name="Rectangle 4"/>
          <p:cNvSpPr>
            <a:spLocks noGrp="1" noChangeArrowheads="1"/>
          </p:cNvSpPr>
          <p:nvPr>
            <p:ph type="dt" sz="half" idx="10"/>
          </p:nvPr>
        </p:nvSpPr>
        <p:spPr/>
        <p:txBody>
          <a:bodyPr/>
          <a:lstStyle>
            <a:lvl1pPr>
              <a:defRPr/>
            </a:lvl1pPr>
          </a:lstStyle>
          <a:p>
            <a:pPr>
              <a:defRPr/>
            </a:pPr>
            <a:endParaRPr lang="es-ES"/>
          </a:p>
        </p:txBody>
      </p:sp>
      <p:sp>
        <p:nvSpPr>
          <p:cNvPr id="5" name="Rectangle 5"/>
          <p:cNvSpPr>
            <a:spLocks noGrp="1" noChangeArrowheads="1"/>
          </p:cNvSpPr>
          <p:nvPr>
            <p:ph type="ftr" sz="quarter" idx="11"/>
          </p:nvPr>
        </p:nvSpPr>
        <p:spPr/>
        <p:txBody>
          <a:bodyPr/>
          <a:lstStyle>
            <a:lvl1pPr>
              <a:defRPr/>
            </a:lvl1pPr>
          </a:lstStyle>
          <a:p>
            <a:pPr>
              <a:defRPr/>
            </a:pPr>
            <a:endParaRPr lang="es-ES"/>
          </a:p>
        </p:txBody>
      </p:sp>
      <p:sp>
        <p:nvSpPr>
          <p:cNvPr id="6" name="Rectangle 6"/>
          <p:cNvSpPr>
            <a:spLocks noGrp="1" noChangeArrowheads="1"/>
          </p:cNvSpPr>
          <p:nvPr>
            <p:ph type="sldNum" sz="quarter" idx="12"/>
          </p:nvPr>
        </p:nvSpPr>
        <p:spPr/>
        <p:txBody>
          <a:bodyPr/>
          <a:lstStyle>
            <a:lvl1pPr>
              <a:defRPr/>
            </a:lvl1pPr>
          </a:lstStyle>
          <a:p>
            <a:pPr>
              <a:defRPr/>
            </a:pPr>
            <a:fld id="{0B32F4EB-A140-43F5-B0DC-3FFE55B970B8}" type="slidenum">
              <a:rPr lang="en-US"/>
              <a:pPr>
                <a:defRPr/>
              </a:pPr>
              <a:t>‹Nº›</a:t>
            </a:fld>
            <a:endParaRPr lang="en-US" dirty="0"/>
          </a:p>
        </p:txBody>
      </p:sp>
    </p:spTree>
  </p:cSld>
  <p:clrMapOvr>
    <a:masterClrMapping/>
  </p:clrMapOvr>
  <p:transition spd="slow">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Rectangle 4"/>
          <p:cNvSpPr>
            <a:spLocks noGrp="1" noChangeArrowheads="1"/>
          </p:cNvSpPr>
          <p:nvPr>
            <p:ph type="dt" sz="half" idx="10"/>
          </p:nvPr>
        </p:nvSpPr>
        <p:spPr/>
        <p:txBody>
          <a:bodyPr/>
          <a:lstStyle>
            <a:lvl1pPr>
              <a:defRPr/>
            </a:lvl1pPr>
          </a:lstStyle>
          <a:p>
            <a:pPr>
              <a:defRPr/>
            </a:pPr>
            <a:endParaRPr lang="es-ES"/>
          </a:p>
        </p:txBody>
      </p:sp>
      <p:sp>
        <p:nvSpPr>
          <p:cNvPr id="5" name="Rectangle 5"/>
          <p:cNvSpPr>
            <a:spLocks noGrp="1" noChangeArrowheads="1"/>
          </p:cNvSpPr>
          <p:nvPr>
            <p:ph type="ftr" sz="quarter" idx="11"/>
          </p:nvPr>
        </p:nvSpPr>
        <p:spPr/>
        <p:txBody>
          <a:bodyPr/>
          <a:lstStyle>
            <a:lvl1pPr>
              <a:defRPr/>
            </a:lvl1pPr>
          </a:lstStyle>
          <a:p>
            <a:pPr>
              <a:defRPr/>
            </a:pPr>
            <a:endParaRPr lang="es-ES"/>
          </a:p>
        </p:txBody>
      </p:sp>
      <p:sp>
        <p:nvSpPr>
          <p:cNvPr id="6" name="Rectangle 6"/>
          <p:cNvSpPr>
            <a:spLocks noGrp="1" noChangeArrowheads="1"/>
          </p:cNvSpPr>
          <p:nvPr>
            <p:ph type="sldNum" sz="quarter" idx="12"/>
          </p:nvPr>
        </p:nvSpPr>
        <p:spPr/>
        <p:txBody>
          <a:bodyPr/>
          <a:lstStyle>
            <a:lvl1pPr>
              <a:defRPr/>
            </a:lvl1pPr>
          </a:lstStyle>
          <a:p>
            <a:pPr>
              <a:defRPr/>
            </a:pPr>
            <a:fld id="{3C7CEF19-014A-42BD-A5D3-F0653B7BCF0A}" type="slidenum">
              <a:rPr lang="en-US"/>
              <a:pPr>
                <a:defRPr/>
              </a:pPr>
              <a:t>‹Nº›</a:t>
            </a:fld>
            <a:endParaRPr lang="en-US" dirty="0"/>
          </a:p>
        </p:txBody>
      </p:sp>
    </p:spTree>
  </p:cSld>
  <p:clrMapOvr>
    <a:masterClrMapping/>
  </p:clrMapOvr>
  <p:transition spd="slow">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UY"/>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Rectangle 4"/>
          <p:cNvSpPr>
            <a:spLocks noGrp="1" noChangeArrowheads="1"/>
          </p:cNvSpPr>
          <p:nvPr>
            <p:ph type="dt" sz="half" idx="10"/>
          </p:nvPr>
        </p:nvSpPr>
        <p:spPr/>
        <p:txBody>
          <a:bodyPr/>
          <a:lstStyle>
            <a:lvl1pPr>
              <a:defRPr/>
            </a:lvl1pPr>
          </a:lstStyle>
          <a:p>
            <a:pPr>
              <a:defRPr/>
            </a:pPr>
            <a:endParaRPr lang="es-ES"/>
          </a:p>
        </p:txBody>
      </p:sp>
      <p:sp>
        <p:nvSpPr>
          <p:cNvPr id="5" name="Rectangle 5"/>
          <p:cNvSpPr>
            <a:spLocks noGrp="1" noChangeArrowheads="1"/>
          </p:cNvSpPr>
          <p:nvPr>
            <p:ph type="ftr" sz="quarter" idx="11"/>
          </p:nvPr>
        </p:nvSpPr>
        <p:spPr/>
        <p:txBody>
          <a:bodyPr/>
          <a:lstStyle>
            <a:lvl1pPr>
              <a:defRPr/>
            </a:lvl1pPr>
          </a:lstStyle>
          <a:p>
            <a:pPr>
              <a:defRPr/>
            </a:pPr>
            <a:endParaRPr lang="es-ES"/>
          </a:p>
        </p:txBody>
      </p:sp>
      <p:sp>
        <p:nvSpPr>
          <p:cNvPr id="6" name="Rectangle 6"/>
          <p:cNvSpPr>
            <a:spLocks noGrp="1" noChangeArrowheads="1"/>
          </p:cNvSpPr>
          <p:nvPr>
            <p:ph type="sldNum" sz="quarter" idx="12"/>
          </p:nvPr>
        </p:nvSpPr>
        <p:spPr/>
        <p:txBody>
          <a:bodyPr/>
          <a:lstStyle>
            <a:lvl1pPr>
              <a:defRPr/>
            </a:lvl1pPr>
          </a:lstStyle>
          <a:p>
            <a:pPr>
              <a:defRPr/>
            </a:pPr>
            <a:fld id="{1660C8C1-059D-4960-AE2E-91A234D8653D}" type="slidenum">
              <a:rPr lang="en-US"/>
              <a:pPr>
                <a:defRPr/>
              </a:pPr>
              <a:t>‹Nº›</a:t>
            </a:fld>
            <a:endParaRPr lang="en-US" dirty="0"/>
          </a:p>
        </p:txBody>
      </p:sp>
    </p:spTree>
  </p:cSld>
  <p:clrMapOvr>
    <a:masterClrMapping/>
  </p:clrMapOvr>
  <p:transition spd="slow">
    <p:dissolv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UY"/>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UY"/>
          </a:p>
        </p:txBody>
      </p:sp>
      <p:sp>
        <p:nvSpPr>
          <p:cNvPr id="4" name="Rectangle 4"/>
          <p:cNvSpPr>
            <a:spLocks noGrp="1" noChangeArrowheads="1"/>
          </p:cNvSpPr>
          <p:nvPr>
            <p:ph type="dt" sz="half" idx="10"/>
          </p:nvPr>
        </p:nvSpPr>
        <p:spPr>
          <a:ln/>
        </p:spPr>
        <p:txBody>
          <a:bodyPr/>
          <a:lstStyle>
            <a:lvl1pPr>
              <a:defRPr/>
            </a:lvl1pPr>
          </a:lstStyle>
          <a:p>
            <a:pPr>
              <a:defRPr/>
            </a:pPr>
            <a:fld id="{6F6BD051-3DB3-4279-81DC-58ECC37B93CE}" type="datetimeFigureOut">
              <a:rPr lang="es-ES"/>
              <a:pPr>
                <a:defRPr/>
              </a:pPr>
              <a:t>17/07/2015</a:t>
            </a:fld>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AA8F9394-5258-494D-AD56-65DCFDF91F71}" type="slidenum">
              <a:rPr lang="es-ES"/>
              <a:pPr>
                <a:defRPr/>
              </a:pPr>
              <a:t>‹Nº›</a:t>
            </a:fld>
            <a:endParaRPr lang="es-E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Rectangle 4"/>
          <p:cNvSpPr>
            <a:spLocks noGrp="1" noChangeArrowheads="1"/>
          </p:cNvSpPr>
          <p:nvPr>
            <p:ph type="dt" sz="half" idx="10"/>
          </p:nvPr>
        </p:nvSpPr>
        <p:spPr>
          <a:ln/>
        </p:spPr>
        <p:txBody>
          <a:bodyPr/>
          <a:lstStyle>
            <a:lvl1pPr>
              <a:defRPr/>
            </a:lvl1pPr>
          </a:lstStyle>
          <a:p>
            <a:pPr>
              <a:defRPr/>
            </a:pPr>
            <a:fld id="{124837AD-515D-49BC-B56A-CA08FABD8FED}" type="datetimeFigureOut">
              <a:rPr lang="es-ES"/>
              <a:pPr>
                <a:defRPr/>
              </a:pPr>
              <a:t>17/07/2015</a:t>
            </a:fld>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19A37D00-C4DA-4285-8438-BDBD4021E5EE}" type="slidenum">
              <a:rPr lang="es-ES"/>
              <a:pPr>
                <a:defRPr/>
              </a:pPr>
              <a:t>‹Nº›</a:t>
            </a:fld>
            <a:endParaRPr lang="es-E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UY"/>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fld id="{7F5855E5-B738-4C2F-B83D-476E821BE5A6}" type="datetimeFigureOut">
              <a:rPr lang="es-ES"/>
              <a:pPr>
                <a:defRPr/>
              </a:pPr>
              <a:t>17/07/2015</a:t>
            </a:fld>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AF6B72FB-B493-4ED5-9DF5-5794705B303E}" type="slidenum">
              <a:rPr lang="es-ES"/>
              <a:pPr>
                <a:defRPr/>
              </a:pPr>
              <a:t>‹Nº›</a:t>
            </a:fld>
            <a:endParaRPr lang="es-E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5" name="Rectangle 4"/>
          <p:cNvSpPr>
            <a:spLocks noGrp="1" noChangeArrowheads="1"/>
          </p:cNvSpPr>
          <p:nvPr>
            <p:ph type="dt" sz="half" idx="10"/>
          </p:nvPr>
        </p:nvSpPr>
        <p:spPr>
          <a:ln/>
        </p:spPr>
        <p:txBody>
          <a:bodyPr/>
          <a:lstStyle>
            <a:lvl1pPr>
              <a:defRPr/>
            </a:lvl1pPr>
          </a:lstStyle>
          <a:p>
            <a:pPr>
              <a:defRPr/>
            </a:pPr>
            <a:fld id="{7EB73EBA-DE96-458B-ACA6-45A7815D384D}" type="datetimeFigureOut">
              <a:rPr lang="es-ES"/>
              <a:pPr>
                <a:defRPr/>
              </a:pPr>
              <a:t>17/07/2015</a:t>
            </a:fld>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0266A560-C34C-422A-B36D-806E8A1F3D09}" type="slidenum">
              <a:rPr lang="es-ES"/>
              <a:pPr>
                <a:defRPr/>
              </a:pPr>
              <a:t>‹Nº›</a:t>
            </a:fld>
            <a:endParaRPr lang="es-E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UY"/>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7" name="Rectangle 4"/>
          <p:cNvSpPr>
            <a:spLocks noGrp="1" noChangeArrowheads="1"/>
          </p:cNvSpPr>
          <p:nvPr>
            <p:ph type="dt" sz="half" idx="10"/>
          </p:nvPr>
        </p:nvSpPr>
        <p:spPr>
          <a:ln/>
        </p:spPr>
        <p:txBody>
          <a:bodyPr/>
          <a:lstStyle>
            <a:lvl1pPr>
              <a:defRPr/>
            </a:lvl1pPr>
          </a:lstStyle>
          <a:p>
            <a:pPr>
              <a:defRPr/>
            </a:pPr>
            <a:fld id="{E9808841-D5B1-4834-B850-1A5B5376069B}" type="datetimeFigureOut">
              <a:rPr lang="es-ES"/>
              <a:pPr>
                <a:defRPr/>
              </a:pPr>
              <a:t>17/07/2015</a:t>
            </a:fld>
            <a:endParaRPr lang="es-ES"/>
          </a:p>
        </p:txBody>
      </p:sp>
      <p:sp>
        <p:nvSpPr>
          <p:cNvPr id="8" name="Rectangle 5"/>
          <p:cNvSpPr>
            <a:spLocks noGrp="1" noChangeArrowheads="1"/>
          </p:cNvSpPr>
          <p:nvPr>
            <p:ph type="ftr" sz="quarter" idx="11"/>
          </p:nvPr>
        </p:nvSpPr>
        <p:spPr>
          <a:ln/>
        </p:spPr>
        <p:txBody>
          <a:bodyPr/>
          <a:lstStyle>
            <a:lvl1pPr>
              <a:defRPr/>
            </a:lvl1pPr>
          </a:lstStyle>
          <a:p>
            <a:pPr>
              <a:defRPr/>
            </a:pPr>
            <a:endParaRPr lang="es-ES"/>
          </a:p>
        </p:txBody>
      </p:sp>
      <p:sp>
        <p:nvSpPr>
          <p:cNvPr id="9" name="Rectangle 6"/>
          <p:cNvSpPr>
            <a:spLocks noGrp="1" noChangeArrowheads="1"/>
          </p:cNvSpPr>
          <p:nvPr>
            <p:ph type="sldNum" sz="quarter" idx="12"/>
          </p:nvPr>
        </p:nvSpPr>
        <p:spPr>
          <a:ln/>
        </p:spPr>
        <p:txBody>
          <a:bodyPr/>
          <a:lstStyle>
            <a:lvl1pPr>
              <a:defRPr/>
            </a:lvl1pPr>
          </a:lstStyle>
          <a:p>
            <a:pPr>
              <a:defRPr/>
            </a:pPr>
            <a:fld id="{17FF0A41-471B-42FA-97C2-DCC8886145EB}" type="slidenum">
              <a:rPr lang="es-ES"/>
              <a:pPr>
                <a:defRPr/>
              </a:pPr>
              <a:t>‹Nº›</a:t>
            </a:fld>
            <a:endParaRPr lang="es-E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Rectangle 4"/>
          <p:cNvSpPr>
            <a:spLocks noGrp="1" noChangeArrowheads="1"/>
          </p:cNvSpPr>
          <p:nvPr>
            <p:ph type="dt" sz="half" idx="10"/>
          </p:nvPr>
        </p:nvSpPr>
        <p:spPr>
          <a:ln/>
        </p:spPr>
        <p:txBody>
          <a:bodyPr/>
          <a:lstStyle>
            <a:lvl1pPr>
              <a:defRPr/>
            </a:lvl1pPr>
          </a:lstStyle>
          <a:p>
            <a:pPr>
              <a:defRPr/>
            </a:pPr>
            <a:fld id="{051ED3AD-85E3-46B0-9046-55EDBDB1C77E}" type="datetimeFigureOut">
              <a:rPr lang="es-ES"/>
              <a:pPr>
                <a:defRPr/>
              </a:pPr>
              <a:t>17/07/2015</a:t>
            </a:fld>
            <a:endParaRPr lang="es-ES"/>
          </a:p>
        </p:txBody>
      </p:sp>
      <p:sp>
        <p:nvSpPr>
          <p:cNvPr id="4" name="Rectangle 5"/>
          <p:cNvSpPr>
            <a:spLocks noGrp="1" noChangeArrowheads="1"/>
          </p:cNvSpPr>
          <p:nvPr>
            <p:ph type="ftr" sz="quarter" idx="11"/>
          </p:nvPr>
        </p:nvSpPr>
        <p:spPr>
          <a:ln/>
        </p:spPr>
        <p:txBody>
          <a:bodyPr/>
          <a:lstStyle>
            <a:lvl1pPr>
              <a:defRPr/>
            </a:lvl1pPr>
          </a:lstStyle>
          <a:p>
            <a:pPr>
              <a:defRPr/>
            </a:pPr>
            <a:endParaRPr lang="es-ES"/>
          </a:p>
        </p:txBody>
      </p:sp>
      <p:sp>
        <p:nvSpPr>
          <p:cNvPr id="5" name="Rectangle 6"/>
          <p:cNvSpPr>
            <a:spLocks noGrp="1" noChangeArrowheads="1"/>
          </p:cNvSpPr>
          <p:nvPr>
            <p:ph type="sldNum" sz="quarter" idx="12"/>
          </p:nvPr>
        </p:nvSpPr>
        <p:spPr>
          <a:ln/>
        </p:spPr>
        <p:txBody>
          <a:bodyPr/>
          <a:lstStyle>
            <a:lvl1pPr>
              <a:defRPr/>
            </a:lvl1pPr>
          </a:lstStyle>
          <a:p>
            <a:pPr>
              <a:defRPr/>
            </a:pPr>
            <a:fld id="{C546C9BF-648A-4B49-8B00-5A00A3C4B053}" type="slidenum">
              <a:rPr lang="es-ES"/>
              <a:pPr>
                <a:defRPr/>
              </a:pPr>
              <a:t>‹Nº›</a:t>
            </a:fld>
            <a:endParaRPr lang="es-E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BD5589F3-C8D4-4800-8BA8-1001161E1E15}" type="datetimeFigureOut">
              <a:rPr lang="es-ES"/>
              <a:pPr>
                <a:defRPr/>
              </a:pPr>
              <a:t>17/07/2015</a:t>
            </a:fld>
            <a:endParaRPr lang="es-ES"/>
          </a:p>
        </p:txBody>
      </p:sp>
      <p:sp>
        <p:nvSpPr>
          <p:cNvPr id="3" name="Rectangle 5"/>
          <p:cNvSpPr>
            <a:spLocks noGrp="1" noChangeArrowheads="1"/>
          </p:cNvSpPr>
          <p:nvPr>
            <p:ph type="ftr" sz="quarter" idx="11"/>
          </p:nvPr>
        </p:nvSpPr>
        <p:spPr>
          <a:ln/>
        </p:spPr>
        <p:txBody>
          <a:bodyPr/>
          <a:lstStyle>
            <a:lvl1pPr>
              <a:defRPr/>
            </a:lvl1pPr>
          </a:lstStyle>
          <a:p>
            <a:pPr>
              <a:defRPr/>
            </a:pPr>
            <a:endParaRPr lang="es-ES"/>
          </a:p>
        </p:txBody>
      </p:sp>
      <p:sp>
        <p:nvSpPr>
          <p:cNvPr id="4" name="Rectangle 6"/>
          <p:cNvSpPr>
            <a:spLocks noGrp="1" noChangeArrowheads="1"/>
          </p:cNvSpPr>
          <p:nvPr>
            <p:ph type="sldNum" sz="quarter" idx="12"/>
          </p:nvPr>
        </p:nvSpPr>
        <p:spPr>
          <a:ln/>
        </p:spPr>
        <p:txBody>
          <a:bodyPr/>
          <a:lstStyle>
            <a:lvl1pPr>
              <a:defRPr/>
            </a:lvl1pPr>
          </a:lstStyle>
          <a:p>
            <a:pPr>
              <a:defRPr/>
            </a:pPr>
            <a:fld id="{8E64978A-1F42-4505-A612-00C0A4162058}" type="slidenum">
              <a:rPr lang="es-ES"/>
              <a:pPr>
                <a:defRPr/>
              </a:pPr>
              <a:t>‹Nº›</a:t>
            </a:fld>
            <a:endParaRPr lang="es-E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UY"/>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fld id="{0AC8CB58-816F-4F39-A3EA-160071A830E4}" type="datetimeFigureOut">
              <a:rPr lang="es-ES"/>
              <a:pPr>
                <a:defRPr/>
              </a:pPr>
              <a:t>17/07/2015</a:t>
            </a:fld>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C1468E58-6BA3-46F8-B89E-5B36B5AF0C98}" type="slidenum">
              <a:rPr lang="es-ES"/>
              <a:pPr>
                <a:defRPr/>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Rectangle 4"/>
          <p:cNvSpPr>
            <a:spLocks noGrp="1" noChangeArrowheads="1"/>
          </p:cNvSpPr>
          <p:nvPr>
            <p:ph type="dt" sz="half" idx="10"/>
          </p:nvPr>
        </p:nvSpPr>
        <p:spPr/>
        <p:txBody>
          <a:bodyPr/>
          <a:lstStyle>
            <a:lvl1pPr>
              <a:defRPr/>
            </a:lvl1pPr>
          </a:lstStyle>
          <a:p>
            <a:pPr>
              <a:defRPr/>
            </a:pPr>
            <a:endParaRPr lang="es-ES"/>
          </a:p>
        </p:txBody>
      </p:sp>
      <p:sp>
        <p:nvSpPr>
          <p:cNvPr id="5" name="Rectangle 5"/>
          <p:cNvSpPr>
            <a:spLocks noGrp="1" noChangeArrowheads="1"/>
          </p:cNvSpPr>
          <p:nvPr>
            <p:ph type="ftr" sz="quarter" idx="11"/>
          </p:nvPr>
        </p:nvSpPr>
        <p:spPr/>
        <p:txBody>
          <a:bodyPr/>
          <a:lstStyle>
            <a:lvl1pPr>
              <a:defRPr/>
            </a:lvl1pPr>
          </a:lstStyle>
          <a:p>
            <a:pPr>
              <a:defRPr/>
            </a:pPr>
            <a:endParaRPr lang="es-ES"/>
          </a:p>
        </p:txBody>
      </p:sp>
      <p:sp>
        <p:nvSpPr>
          <p:cNvPr id="6" name="Rectangle 6"/>
          <p:cNvSpPr>
            <a:spLocks noGrp="1" noChangeArrowheads="1"/>
          </p:cNvSpPr>
          <p:nvPr>
            <p:ph type="sldNum" sz="quarter" idx="12"/>
          </p:nvPr>
        </p:nvSpPr>
        <p:spPr/>
        <p:txBody>
          <a:bodyPr/>
          <a:lstStyle>
            <a:lvl1pPr>
              <a:defRPr/>
            </a:lvl1pPr>
          </a:lstStyle>
          <a:p>
            <a:pPr>
              <a:defRPr/>
            </a:pPr>
            <a:fld id="{DC2879F3-BF5D-4B15-9650-D76E91E12135}" type="slidenum">
              <a:rPr lang="en-US"/>
              <a:pPr>
                <a:defRPr/>
              </a:pPr>
              <a:t>‹Nº›</a:t>
            </a:fld>
            <a:endParaRPr lang="en-US" dirty="0"/>
          </a:p>
        </p:txBody>
      </p:sp>
    </p:spTree>
  </p:cSld>
  <p:clrMapOvr>
    <a:masterClrMapping/>
  </p:clrMapOvr>
  <p:transition spd="slow">
    <p:dissolv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UY"/>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UY"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fld id="{3978FDC1-643E-4205-9260-53A032FC7039}" type="datetimeFigureOut">
              <a:rPr lang="es-ES"/>
              <a:pPr>
                <a:defRPr/>
              </a:pPr>
              <a:t>17/07/2015</a:t>
            </a:fld>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4724E4D1-EA1B-4318-958A-646A96E0B310}" type="slidenum">
              <a:rPr lang="es-ES"/>
              <a:pPr>
                <a:defRPr/>
              </a:pPr>
              <a:t>‹Nº›</a:t>
            </a:fld>
            <a:endParaRPr lang="es-E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Rectangle 4"/>
          <p:cNvSpPr>
            <a:spLocks noGrp="1" noChangeArrowheads="1"/>
          </p:cNvSpPr>
          <p:nvPr>
            <p:ph type="dt" sz="half" idx="10"/>
          </p:nvPr>
        </p:nvSpPr>
        <p:spPr>
          <a:ln/>
        </p:spPr>
        <p:txBody>
          <a:bodyPr/>
          <a:lstStyle>
            <a:lvl1pPr>
              <a:defRPr/>
            </a:lvl1pPr>
          </a:lstStyle>
          <a:p>
            <a:pPr>
              <a:defRPr/>
            </a:pPr>
            <a:fld id="{0981DD62-6575-4190-B755-55F44D09C4A2}" type="datetimeFigureOut">
              <a:rPr lang="es-ES"/>
              <a:pPr>
                <a:defRPr/>
              </a:pPr>
              <a:t>17/07/2015</a:t>
            </a:fld>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440767C8-AF8E-43C6-BD69-4716DE42D8EC}" type="slidenum">
              <a:rPr lang="es-ES"/>
              <a:pPr>
                <a:defRPr/>
              </a:pPr>
              <a:t>‹Nº›</a:t>
            </a:fld>
            <a:endParaRPr lang="es-E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UY"/>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Rectangle 4"/>
          <p:cNvSpPr>
            <a:spLocks noGrp="1" noChangeArrowheads="1"/>
          </p:cNvSpPr>
          <p:nvPr>
            <p:ph type="dt" sz="half" idx="10"/>
          </p:nvPr>
        </p:nvSpPr>
        <p:spPr>
          <a:ln/>
        </p:spPr>
        <p:txBody>
          <a:bodyPr/>
          <a:lstStyle>
            <a:lvl1pPr>
              <a:defRPr/>
            </a:lvl1pPr>
          </a:lstStyle>
          <a:p>
            <a:pPr>
              <a:defRPr/>
            </a:pPr>
            <a:fld id="{30D0F804-920C-4005-977D-BE4A5CE7106F}" type="datetimeFigureOut">
              <a:rPr lang="es-ES"/>
              <a:pPr>
                <a:defRPr/>
              </a:pPr>
              <a:t>17/07/2015</a:t>
            </a:fld>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0B75C893-C130-471B-9852-4D803464341F}" type="slidenum">
              <a:rPr lang="es-ES"/>
              <a:pPr>
                <a:defRPr/>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UY"/>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p:txBody>
          <a:bodyPr/>
          <a:lstStyle>
            <a:lvl1pPr>
              <a:defRPr/>
            </a:lvl1pPr>
          </a:lstStyle>
          <a:p>
            <a:pPr>
              <a:defRPr/>
            </a:pPr>
            <a:endParaRPr lang="es-ES"/>
          </a:p>
        </p:txBody>
      </p:sp>
      <p:sp>
        <p:nvSpPr>
          <p:cNvPr id="5" name="Rectangle 5"/>
          <p:cNvSpPr>
            <a:spLocks noGrp="1" noChangeArrowheads="1"/>
          </p:cNvSpPr>
          <p:nvPr>
            <p:ph type="ftr" sz="quarter" idx="11"/>
          </p:nvPr>
        </p:nvSpPr>
        <p:spPr/>
        <p:txBody>
          <a:bodyPr/>
          <a:lstStyle>
            <a:lvl1pPr>
              <a:defRPr/>
            </a:lvl1pPr>
          </a:lstStyle>
          <a:p>
            <a:pPr>
              <a:defRPr/>
            </a:pPr>
            <a:endParaRPr lang="es-ES"/>
          </a:p>
        </p:txBody>
      </p:sp>
      <p:sp>
        <p:nvSpPr>
          <p:cNvPr id="6" name="Rectangle 6"/>
          <p:cNvSpPr>
            <a:spLocks noGrp="1" noChangeArrowheads="1"/>
          </p:cNvSpPr>
          <p:nvPr>
            <p:ph type="sldNum" sz="quarter" idx="12"/>
          </p:nvPr>
        </p:nvSpPr>
        <p:spPr/>
        <p:txBody>
          <a:bodyPr/>
          <a:lstStyle>
            <a:lvl1pPr>
              <a:defRPr/>
            </a:lvl1pPr>
          </a:lstStyle>
          <a:p>
            <a:pPr>
              <a:defRPr/>
            </a:pPr>
            <a:fld id="{9F20C713-AF58-48C2-8B1E-6839E62CFAD1}" type="slidenum">
              <a:rPr lang="en-US"/>
              <a:pPr>
                <a:defRPr/>
              </a:pPr>
              <a:t>‹Nº›</a:t>
            </a:fld>
            <a:endParaRPr lang="en-US" dirty="0"/>
          </a:p>
        </p:txBody>
      </p:sp>
    </p:spTree>
  </p:cSld>
  <p:clrMapOvr>
    <a:masterClrMapping/>
  </p:clrMapOvr>
  <p:transition spd="slow">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5" name="Rectangle 4"/>
          <p:cNvSpPr>
            <a:spLocks noGrp="1" noChangeArrowheads="1"/>
          </p:cNvSpPr>
          <p:nvPr>
            <p:ph type="dt" sz="half" idx="10"/>
          </p:nvPr>
        </p:nvSpPr>
        <p:spPr/>
        <p:txBody>
          <a:bodyPr/>
          <a:lstStyle>
            <a:lvl1pPr>
              <a:defRPr/>
            </a:lvl1pPr>
          </a:lstStyle>
          <a:p>
            <a:pPr>
              <a:defRPr/>
            </a:pPr>
            <a:endParaRPr lang="es-ES"/>
          </a:p>
        </p:txBody>
      </p:sp>
      <p:sp>
        <p:nvSpPr>
          <p:cNvPr id="6" name="Rectangle 5"/>
          <p:cNvSpPr>
            <a:spLocks noGrp="1" noChangeArrowheads="1"/>
          </p:cNvSpPr>
          <p:nvPr>
            <p:ph type="ftr" sz="quarter" idx="11"/>
          </p:nvPr>
        </p:nvSpPr>
        <p:spPr/>
        <p:txBody>
          <a:bodyPr/>
          <a:lstStyle>
            <a:lvl1pPr>
              <a:defRPr/>
            </a:lvl1pPr>
          </a:lstStyle>
          <a:p>
            <a:pPr>
              <a:defRPr/>
            </a:pPr>
            <a:endParaRPr lang="es-ES"/>
          </a:p>
        </p:txBody>
      </p:sp>
      <p:sp>
        <p:nvSpPr>
          <p:cNvPr id="7" name="Rectangle 6"/>
          <p:cNvSpPr>
            <a:spLocks noGrp="1" noChangeArrowheads="1"/>
          </p:cNvSpPr>
          <p:nvPr>
            <p:ph type="sldNum" sz="quarter" idx="12"/>
          </p:nvPr>
        </p:nvSpPr>
        <p:spPr/>
        <p:txBody>
          <a:bodyPr/>
          <a:lstStyle>
            <a:lvl1pPr>
              <a:defRPr/>
            </a:lvl1pPr>
          </a:lstStyle>
          <a:p>
            <a:pPr>
              <a:defRPr/>
            </a:pPr>
            <a:fld id="{BA134690-50D0-4552-B8A7-F32F24AA661F}" type="slidenum">
              <a:rPr lang="en-US"/>
              <a:pPr>
                <a:defRPr/>
              </a:pPr>
              <a:t>‹Nº›</a:t>
            </a:fld>
            <a:endParaRPr lang="en-US" dirty="0"/>
          </a:p>
        </p:txBody>
      </p:sp>
    </p:spTree>
  </p:cSld>
  <p:clrMapOvr>
    <a:masterClrMapping/>
  </p:clrMapOvr>
  <p:transition spd="slow">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UY"/>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7" name="Rectangle 4"/>
          <p:cNvSpPr>
            <a:spLocks noGrp="1" noChangeArrowheads="1"/>
          </p:cNvSpPr>
          <p:nvPr>
            <p:ph type="dt" sz="half" idx="10"/>
          </p:nvPr>
        </p:nvSpPr>
        <p:spPr/>
        <p:txBody>
          <a:bodyPr/>
          <a:lstStyle>
            <a:lvl1pPr>
              <a:defRPr/>
            </a:lvl1pPr>
          </a:lstStyle>
          <a:p>
            <a:pPr>
              <a:defRPr/>
            </a:pPr>
            <a:endParaRPr lang="es-ES"/>
          </a:p>
        </p:txBody>
      </p:sp>
      <p:sp>
        <p:nvSpPr>
          <p:cNvPr id="8" name="Rectangle 5"/>
          <p:cNvSpPr>
            <a:spLocks noGrp="1" noChangeArrowheads="1"/>
          </p:cNvSpPr>
          <p:nvPr>
            <p:ph type="ftr" sz="quarter" idx="11"/>
          </p:nvPr>
        </p:nvSpPr>
        <p:spPr/>
        <p:txBody>
          <a:bodyPr/>
          <a:lstStyle>
            <a:lvl1pPr>
              <a:defRPr/>
            </a:lvl1pPr>
          </a:lstStyle>
          <a:p>
            <a:pPr>
              <a:defRPr/>
            </a:pPr>
            <a:endParaRPr lang="es-ES"/>
          </a:p>
        </p:txBody>
      </p:sp>
      <p:sp>
        <p:nvSpPr>
          <p:cNvPr id="9" name="Rectangle 6"/>
          <p:cNvSpPr>
            <a:spLocks noGrp="1" noChangeArrowheads="1"/>
          </p:cNvSpPr>
          <p:nvPr>
            <p:ph type="sldNum" sz="quarter" idx="12"/>
          </p:nvPr>
        </p:nvSpPr>
        <p:spPr/>
        <p:txBody>
          <a:bodyPr/>
          <a:lstStyle>
            <a:lvl1pPr>
              <a:defRPr/>
            </a:lvl1pPr>
          </a:lstStyle>
          <a:p>
            <a:pPr>
              <a:defRPr/>
            </a:pPr>
            <a:fld id="{B4621B20-13AC-48CE-9123-F36B27C2E203}" type="slidenum">
              <a:rPr lang="en-US"/>
              <a:pPr>
                <a:defRPr/>
              </a:pPr>
              <a:t>‹Nº›</a:t>
            </a:fld>
            <a:endParaRPr lang="en-US" dirty="0"/>
          </a:p>
        </p:txBody>
      </p:sp>
    </p:spTree>
  </p:cSld>
  <p:clrMapOvr>
    <a:masterClrMapping/>
  </p:clrMapOvr>
  <p:transition spd="slow">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Rectangle 4"/>
          <p:cNvSpPr>
            <a:spLocks noGrp="1" noChangeArrowheads="1"/>
          </p:cNvSpPr>
          <p:nvPr>
            <p:ph type="dt" sz="half" idx="10"/>
          </p:nvPr>
        </p:nvSpPr>
        <p:spPr/>
        <p:txBody>
          <a:bodyPr/>
          <a:lstStyle>
            <a:lvl1pPr>
              <a:defRPr/>
            </a:lvl1pPr>
          </a:lstStyle>
          <a:p>
            <a:pPr>
              <a:defRPr/>
            </a:pPr>
            <a:endParaRPr lang="es-ES"/>
          </a:p>
        </p:txBody>
      </p:sp>
      <p:sp>
        <p:nvSpPr>
          <p:cNvPr id="4" name="Rectangle 5"/>
          <p:cNvSpPr>
            <a:spLocks noGrp="1" noChangeArrowheads="1"/>
          </p:cNvSpPr>
          <p:nvPr>
            <p:ph type="ftr" sz="quarter" idx="11"/>
          </p:nvPr>
        </p:nvSpPr>
        <p:spPr/>
        <p:txBody>
          <a:bodyPr/>
          <a:lstStyle>
            <a:lvl1pPr>
              <a:defRPr/>
            </a:lvl1pPr>
          </a:lstStyle>
          <a:p>
            <a:pPr>
              <a:defRPr/>
            </a:pPr>
            <a:endParaRPr lang="es-ES"/>
          </a:p>
        </p:txBody>
      </p:sp>
      <p:sp>
        <p:nvSpPr>
          <p:cNvPr id="5" name="Rectangle 6"/>
          <p:cNvSpPr>
            <a:spLocks noGrp="1" noChangeArrowheads="1"/>
          </p:cNvSpPr>
          <p:nvPr>
            <p:ph type="sldNum" sz="quarter" idx="12"/>
          </p:nvPr>
        </p:nvSpPr>
        <p:spPr/>
        <p:txBody>
          <a:bodyPr/>
          <a:lstStyle>
            <a:lvl1pPr>
              <a:defRPr/>
            </a:lvl1pPr>
          </a:lstStyle>
          <a:p>
            <a:pPr>
              <a:defRPr/>
            </a:pPr>
            <a:fld id="{A811C7F5-09E9-4AF2-A951-19188CA871E0}" type="slidenum">
              <a:rPr lang="en-US"/>
              <a:pPr>
                <a:defRPr/>
              </a:pPr>
              <a:t>‹Nº›</a:t>
            </a:fld>
            <a:endParaRPr lang="en-US" dirty="0"/>
          </a:p>
        </p:txBody>
      </p:sp>
    </p:spTree>
  </p:cSld>
  <p:clrMapOvr>
    <a:masterClrMapping/>
  </p:clrMapOvr>
  <p:transition spd="slow">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s-ES"/>
          </a:p>
        </p:txBody>
      </p:sp>
      <p:sp>
        <p:nvSpPr>
          <p:cNvPr id="3" name="Rectangle 5"/>
          <p:cNvSpPr>
            <a:spLocks noGrp="1" noChangeArrowheads="1"/>
          </p:cNvSpPr>
          <p:nvPr>
            <p:ph type="ftr" sz="quarter" idx="11"/>
          </p:nvPr>
        </p:nvSpPr>
        <p:spPr/>
        <p:txBody>
          <a:bodyPr/>
          <a:lstStyle>
            <a:lvl1pPr>
              <a:defRPr/>
            </a:lvl1pPr>
          </a:lstStyle>
          <a:p>
            <a:pPr>
              <a:defRPr/>
            </a:pPr>
            <a:endParaRPr lang="es-ES"/>
          </a:p>
        </p:txBody>
      </p:sp>
      <p:sp>
        <p:nvSpPr>
          <p:cNvPr id="4" name="Rectangle 6"/>
          <p:cNvSpPr>
            <a:spLocks noGrp="1" noChangeArrowheads="1"/>
          </p:cNvSpPr>
          <p:nvPr>
            <p:ph type="sldNum" sz="quarter" idx="12"/>
          </p:nvPr>
        </p:nvSpPr>
        <p:spPr/>
        <p:txBody>
          <a:bodyPr/>
          <a:lstStyle>
            <a:lvl1pPr>
              <a:defRPr/>
            </a:lvl1pPr>
          </a:lstStyle>
          <a:p>
            <a:pPr>
              <a:defRPr/>
            </a:pPr>
            <a:fld id="{B4F3A806-9D4F-4F34-9119-ACC133C8B485}" type="slidenum">
              <a:rPr lang="en-US"/>
              <a:pPr>
                <a:defRPr/>
              </a:pPr>
              <a:t>‹Nº›</a:t>
            </a:fld>
            <a:endParaRPr lang="en-US" dirty="0"/>
          </a:p>
        </p:txBody>
      </p:sp>
    </p:spTree>
  </p:cSld>
  <p:clrMapOvr>
    <a:masterClrMapping/>
  </p:clrMapOvr>
  <p:transition spd="slow">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UY"/>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p:txBody>
          <a:bodyPr/>
          <a:lstStyle>
            <a:lvl1pPr>
              <a:defRPr/>
            </a:lvl1pPr>
          </a:lstStyle>
          <a:p>
            <a:pPr>
              <a:defRPr/>
            </a:pPr>
            <a:endParaRPr lang="es-ES"/>
          </a:p>
        </p:txBody>
      </p:sp>
      <p:sp>
        <p:nvSpPr>
          <p:cNvPr id="6" name="Rectangle 5"/>
          <p:cNvSpPr>
            <a:spLocks noGrp="1" noChangeArrowheads="1"/>
          </p:cNvSpPr>
          <p:nvPr>
            <p:ph type="ftr" sz="quarter" idx="11"/>
          </p:nvPr>
        </p:nvSpPr>
        <p:spPr/>
        <p:txBody>
          <a:bodyPr/>
          <a:lstStyle>
            <a:lvl1pPr>
              <a:defRPr/>
            </a:lvl1pPr>
          </a:lstStyle>
          <a:p>
            <a:pPr>
              <a:defRPr/>
            </a:pPr>
            <a:endParaRPr lang="es-ES"/>
          </a:p>
        </p:txBody>
      </p:sp>
      <p:sp>
        <p:nvSpPr>
          <p:cNvPr id="7" name="Rectangle 6"/>
          <p:cNvSpPr>
            <a:spLocks noGrp="1" noChangeArrowheads="1"/>
          </p:cNvSpPr>
          <p:nvPr>
            <p:ph type="sldNum" sz="quarter" idx="12"/>
          </p:nvPr>
        </p:nvSpPr>
        <p:spPr/>
        <p:txBody>
          <a:bodyPr/>
          <a:lstStyle>
            <a:lvl1pPr>
              <a:defRPr/>
            </a:lvl1pPr>
          </a:lstStyle>
          <a:p>
            <a:pPr>
              <a:defRPr/>
            </a:pPr>
            <a:fld id="{254D4DA3-9ACA-4AB9-A6DB-68EDD0665913}" type="slidenum">
              <a:rPr lang="en-US"/>
              <a:pPr>
                <a:defRPr/>
              </a:pPr>
              <a:t>‹Nº›</a:t>
            </a:fld>
            <a:endParaRPr lang="en-US" dirty="0"/>
          </a:p>
        </p:txBody>
      </p:sp>
    </p:spTree>
  </p:cSld>
  <p:clrMapOvr>
    <a:masterClrMapping/>
  </p:clrMapOvr>
  <p:transition spd="slow">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UY"/>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UY"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p:txBody>
          <a:bodyPr/>
          <a:lstStyle>
            <a:lvl1pPr>
              <a:defRPr/>
            </a:lvl1pPr>
          </a:lstStyle>
          <a:p>
            <a:pPr>
              <a:defRPr/>
            </a:pPr>
            <a:endParaRPr lang="es-ES"/>
          </a:p>
        </p:txBody>
      </p:sp>
      <p:sp>
        <p:nvSpPr>
          <p:cNvPr id="6" name="Rectangle 5"/>
          <p:cNvSpPr>
            <a:spLocks noGrp="1" noChangeArrowheads="1"/>
          </p:cNvSpPr>
          <p:nvPr>
            <p:ph type="ftr" sz="quarter" idx="11"/>
          </p:nvPr>
        </p:nvSpPr>
        <p:spPr/>
        <p:txBody>
          <a:bodyPr/>
          <a:lstStyle>
            <a:lvl1pPr>
              <a:defRPr/>
            </a:lvl1pPr>
          </a:lstStyle>
          <a:p>
            <a:pPr>
              <a:defRPr/>
            </a:pPr>
            <a:endParaRPr lang="es-ES"/>
          </a:p>
        </p:txBody>
      </p:sp>
      <p:sp>
        <p:nvSpPr>
          <p:cNvPr id="7" name="Rectangle 6"/>
          <p:cNvSpPr>
            <a:spLocks noGrp="1" noChangeArrowheads="1"/>
          </p:cNvSpPr>
          <p:nvPr>
            <p:ph type="sldNum" sz="quarter" idx="12"/>
          </p:nvPr>
        </p:nvSpPr>
        <p:spPr/>
        <p:txBody>
          <a:bodyPr/>
          <a:lstStyle>
            <a:lvl1pPr>
              <a:defRPr/>
            </a:lvl1pPr>
          </a:lstStyle>
          <a:p>
            <a:pPr>
              <a:defRPr/>
            </a:pPr>
            <a:fld id="{D9008E6A-434A-4C38-BAF5-199F0CF83273}" type="slidenum">
              <a:rPr lang="en-US"/>
              <a:pPr>
                <a:defRPr/>
              </a:pPr>
              <a:t>‹Nº›</a:t>
            </a:fld>
            <a:endParaRPr lang="en-US" dirty="0"/>
          </a:p>
        </p:txBody>
      </p:sp>
    </p:spTree>
  </p:cSld>
  <p:clrMapOvr>
    <a:masterClrMapping/>
  </p:clrMapOvr>
  <p:transition spd="slow">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8" descr="FondoPresentacionesCorporativasUTELaEnergiaQueNosUne"/>
          <p:cNvPicPr>
            <a:picLocks noChangeAspect="1" noChangeArrowheads="1"/>
          </p:cNvPicPr>
          <p:nvPr/>
        </p:nvPicPr>
        <p:blipFill>
          <a:blip r:embed="rId13"/>
          <a:srcRect/>
          <a:stretch>
            <a:fillRect/>
          </a:stretch>
        </p:blipFill>
        <p:spPr bwMode="auto">
          <a:xfrm>
            <a:off x="47625" y="42863"/>
            <a:ext cx="9048750" cy="6772275"/>
          </a:xfrm>
          <a:prstGeom prst="rect">
            <a:avLst/>
          </a:prstGeom>
          <a:noFill/>
          <a:ln w="9525">
            <a:noFill/>
            <a:miter lim="800000"/>
            <a:headEnd/>
            <a:tailEnd/>
          </a:ln>
        </p:spPr>
      </p:pic>
      <p:sp>
        <p:nvSpPr>
          <p:cNvPr id="1027"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UY" smtClean="0"/>
              <a:t>Texto</a:t>
            </a:r>
            <a:endParaRPr lang="en-US" smtClean="0"/>
          </a:p>
        </p:txBody>
      </p:sp>
      <p:sp>
        <p:nvSpPr>
          <p:cNvPr id="1028"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p>
        </p:txBody>
      </p:sp>
      <p:sp>
        <p:nvSpPr>
          <p:cNvPr id="2" name="Rectangle 4"/>
          <p:cNvSpPr>
            <a:spLocks noGrp="1" noChangeArrowheads="1"/>
          </p:cNvSpPr>
          <p:nvPr>
            <p:ph type="dt" sz="half" idx="2"/>
          </p:nvPr>
        </p:nvSpPr>
        <p:spPr bwMode="auto">
          <a:xfrm>
            <a:off x="0" y="6453188"/>
            <a:ext cx="1547813" cy="4048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a:solidFill>
                  <a:srgbClr val="0000CC"/>
                </a:solidFill>
                <a:latin typeface="+mn-lt"/>
                <a:cs typeface="+mn-cs"/>
              </a:defRPr>
            </a:lvl1pPr>
          </a:lstStyle>
          <a:p>
            <a:pPr>
              <a:defRPr/>
            </a:pPr>
            <a:endParaRPr lang="es-E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solidFill>
                  <a:srgbClr val="0000CC"/>
                </a:solidFill>
                <a:latin typeface="+mn-lt"/>
                <a:cs typeface="+mn-cs"/>
              </a:defRPr>
            </a:lvl1pPr>
          </a:lstStyle>
          <a:p>
            <a:pPr>
              <a:defRPr/>
            </a:pPr>
            <a:endParaRPr lang="es-ES"/>
          </a:p>
        </p:txBody>
      </p:sp>
      <p:sp>
        <p:nvSpPr>
          <p:cNvPr id="1030" name="Rectangle 6"/>
          <p:cNvSpPr>
            <a:spLocks noGrp="1" noChangeArrowheads="1"/>
          </p:cNvSpPr>
          <p:nvPr>
            <p:ph type="sldNum" sz="quarter" idx="4"/>
          </p:nvPr>
        </p:nvSpPr>
        <p:spPr bwMode="auto">
          <a:xfrm>
            <a:off x="7740650" y="6524625"/>
            <a:ext cx="1403350"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rgbClr val="0000CC"/>
                </a:solidFill>
                <a:latin typeface="+mn-lt"/>
                <a:cs typeface="+mn-cs"/>
              </a:defRPr>
            </a:lvl1pPr>
          </a:lstStyle>
          <a:p>
            <a:pPr>
              <a:defRPr/>
            </a:pPr>
            <a:fld id="{F16127B5-6F9A-45A4-8E46-E5940D727D31}" type="slidenum">
              <a:rPr lang="en-US"/>
              <a:pPr>
                <a:defRPr/>
              </a:pPr>
              <a:t>‹Nº›</a:t>
            </a:fld>
            <a:endParaRPr lang="en-US" dirty="0"/>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p:timing>
    <p:tnLst>
      <p:par>
        <p:cTn id="1" dur="indefinite" restart="never" nodeType="tmRoot"/>
      </p:par>
    </p:tnLst>
  </p:timing>
  <p:txStyles>
    <p:titleStyle>
      <a:lvl1pPr algn="ctr" rtl="0" eaLnBrk="0" fontAlgn="base" hangingPunct="0">
        <a:spcBef>
          <a:spcPct val="0"/>
        </a:spcBef>
        <a:spcAft>
          <a:spcPct val="0"/>
        </a:spcAft>
        <a:defRPr sz="3200" b="1">
          <a:solidFill>
            <a:srgbClr val="FF9900"/>
          </a:solidFill>
          <a:latin typeface="+mj-lt"/>
          <a:ea typeface="+mj-ea"/>
          <a:cs typeface="+mj-cs"/>
        </a:defRPr>
      </a:lvl1pPr>
      <a:lvl2pPr algn="ctr" rtl="0" eaLnBrk="0" fontAlgn="base" hangingPunct="0">
        <a:spcBef>
          <a:spcPct val="0"/>
        </a:spcBef>
        <a:spcAft>
          <a:spcPct val="0"/>
        </a:spcAft>
        <a:defRPr sz="3200" b="1">
          <a:solidFill>
            <a:srgbClr val="FF9900"/>
          </a:solidFill>
          <a:latin typeface="Tahoma" charset="0"/>
        </a:defRPr>
      </a:lvl2pPr>
      <a:lvl3pPr algn="ctr" rtl="0" eaLnBrk="0" fontAlgn="base" hangingPunct="0">
        <a:spcBef>
          <a:spcPct val="0"/>
        </a:spcBef>
        <a:spcAft>
          <a:spcPct val="0"/>
        </a:spcAft>
        <a:defRPr sz="3200" b="1">
          <a:solidFill>
            <a:srgbClr val="FF9900"/>
          </a:solidFill>
          <a:latin typeface="Tahoma" charset="0"/>
        </a:defRPr>
      </a:lvl3pPr>
      <a:lvl4pPr algn="ctr" rtl="0" eaLnBrk="0" fontAlgn="base" hangingPunct="0">
        <a:spcBef>
          <a:spcPct val="0"/>
        </a:spcBef>
        <a:spcAft>
          <a:spcPct val="0"/>
        </a:spcAft>
        <a:defRPr sz="3200" b="1">
          <a:solidFill>
            <a:srgbClr val="FF9900"/>
          </a:solidFill>
          <a:latin typeface="Tahoma" charset="0"/>
        </a:defRPr>
      </a:lvl4pPr>
      <a:lvl5pPr algn="ctr" rtl="0" eaLnBrk="0" fontAlgn="base" hangingPunct="0">
        <a:spcBef>
          <a:spcPct val="0"/>
        </a:spcBef>
        <a:spcAft>
          <a:spcPct val="0"/>
        </a:spcAft>
        <a:defRPr sz="3200" b="1">
          <a:solidFill>
            <a:srgbClr val="FF9900"/>
          </a:solidFill>
          <a:latin typeface="Tahoma" charset="0"/>
        </a:defRPr>
      </a:lvl5pPr>
      <a:lvl6pPr marL="457200" algn="ctr" rtl="0" fontAlgn="base">
        <a:spcBef>
          <a:spcPct val="0"/>
        </a:spcBef>
        <a:spcAft>
          <a:spcPct val="0"/>
        </a:spcAft>
        <a:defRPr sz="3200" b="1">
          <a:solidFill>
            <a:srgbClr val="FF9900"/>
          </a:solidFill>
          <a:latin typeface="Tahoma" charset="0"/>
        </a:defRPr>
      </a:lvl6pPr>
      <a:lvl7pPr marL="914400" algn="ctr" rtl="0" fontAlgn="base">
        <a:spcBef>
          <a:spcPct val="0"/>
        </a:spcBef>
        <a:spcAft>
          <a:spcPct val="0"/>
        </a:spcAft>
        <a:defRPr sz="3200" b="1">
          <a:solidFill>
            <a:srgbClr val="FF9900"/>
          </a:solidFill>
          <a:latin typeface="Tahoma" charset="0"/>
        </a:defRPr>
      </a:lvl7pPr>
      <a:lvl8pPr marL="1371600" algn="ctr" rtl="0" fontAlgn="base">
        <a:spcBef>
          <a:spcPct val="0"/>
        </a:spcBef>
        <a:spcAft>
          <a:spcPct val="0"/>
        </a:spcAft>
        <a:defRPr sz="3200" b="1">
          <a:solidFill>
            <a:srgbClr val="FF9900"/>
          </a:solidFill>
          <a:latin typeface="Tahoma" charset="0"/>
        </a:defRPr>
      </a:lvl8pPr>
      <a:lvl9pPr marL="1828800" algn="ctr" rtl="0" fontAlgn="base">
        <a:spcBef>
          <a:spcPct val="0"/>
        </a:spcBef>
        <a:spcAft>
          <a:spcPct val="0"/>
        </a:spcAft>
        <a:defRPr sz="3200" b="1">
          <a:solidFill>
            <a:srgbClr val="FF9900"/>
          </a:solidFill>
          <a:latin typeface="Tahoma" charset="0"/>
        </a:defRPr>
      </a:lvl9pPr>
    </p:titleStyle>
    <p:bodyStyle>
      <a:lvl1pPr marL="342900" indent="-342900" algn="l" rtl="0" eaLnBrk="0" fontAlgn="base" hangingPunct="0">
        <a:spcBef>
          <a:spcPct val="20000"/>
        </a:spcBef>
        <a:spcAft>
          <a:spcPct val="0"/>
        </a:spcAft>
        <a:buChar char="•"/>
        <a:defRPr sz="2800">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400">
          <a:solidFill>
            <a:schemeClr val="accent2"/>
          </a:solidFill>
          <a:latin typeface="+mn-lt"/>
        </a:defRPr>
      </a:lvl2pPr>
      <a:lvl3pPr marL="1143000" indent="-228600" algn="l" rtl="0" eaLnBrk="0" fontAlgn="base" hangingPunct="0">
        <a:spcBef>
          <a:spcPct val="20000"/>
        </a:spcBef>
        <a:spcAft>
          <a:spcPct val="0"/>
        </a:spcAft>
        <a:buChar char="•"/>
        <a:defRPr sz="2000">
          <a:solidFill>
            <a:schemeClr val="accent2"/>
          </a:solidFill>
          <a:latin typeface="+mn-lt"/>
        </a:defRPr>
      </a:lvl3pPr>
      <a:lvl4pPr marL="1600200" indent="-228600" algn="l" rtl="0" eaLnBrk="0" fontAlgn="base" hangingPunct="0">
        <a:spcBef>
          <a:spcPct val="20000"/>
        </a:spcBef>
        <a:spcAft>
          <a:spcPct val="0"/>
        </a:spcAft>
        <a:buChar char="–"/>
        <a:defRPr sz="2000">
          <a:solidFill>
            <a:schemeClr val="accent2"/>
          </a:solidFill>
          <a:latin typeface="+mn-lt"/>
        </a:defRPr>
      </a:lvl4pPr>
      <a:lvl5pPr marL="2057400" indent="-228600" algn="l" rtl="0" eaLnBrk="0" fontAlgn="base" hangingPunct="0">
        <a:spcBef>
          <a:spcPct val="20000"/>
        </a:spcBef>
        <a:spcAft>
          <a:spcPct val="0"/>
        </a:spcAft>
        <a:buChar char="»"/>
        <a:defRPr sz="2000">
          <a:solidFill>
            <a:schemeClr val="accent2"/>
          </a:solidFill>
          <a:latin typeface="+mn-lt"/>
        </a:defRPr>
      </a:lvl5pPr>
      <a:lvl6pPr marL="2514600" indent="-228600" algn="l" rtl="0" fontAlgn="base">
        <a:spcBef>
          <a:spcPct val="20000"/>
        </a:spcBef>
        <a:spcAft>
          <a:spcPct val="0"/>
        </a:spcAft>
        <a:buChar char="»"/>
        <a:defRPr sz="2000">
          <a:solidFill>
            <a:schemeClr val="accent2"/>
          </a:solidFill>
          <a:latin typeface="+mn-lt"/>
        </a:defRPr>
      </a:lvl6pPr>
      <a:lvl7pPr marL="2971800" indent="-228600" algn="l" rtl="0" fontAlgn="base">
        <a:spcBef>
          <a:spcPct val="20000"/>
        </a:spcBef>
        <a:spcAft>
          <a:spcPct val="0"/>
        </a:spcAft>
        <a:buChar char="»"/>
        <a:defRPr sz="2000">
          <a:solidFill>
            <a:schemeClr val="accent2"/>
          </a:solidFill>
          <a:latin typeface="+mn-lt"/>
        </a:defRPr>
      </a:lvl7pPr>
      <a:lvl8pPr marL="3429000" indent="-228600" algn="l" rtl="0" fontAlgn="base">
        <a:spcBef>
          <a:spcPct val="20000"/>
        </a:spcBef>
        <a:spcAft>
          <a:spcPct val="0"/>
        </a:spcAft>
        <a:buChar char="»"/>
        <a:defRPr sz="2000">
          <a:solidFill>
            <a:schemeClr val="accent2"/>
          </a:solidFill>
          <a:latin typeface="+mn-lt"/>
        </a:defRPr>
      </a:lvl8pPr>
      <a:lvl9pPr marL="3886200" indent="-228600" algn="l" rtl="0" fontAlgn="base">
        <a:spcBef>
          <a:spcPct val="20000"/>
        </a:spcBef>
        <a:spcAft>
          <a:spcPct val="0"/>
        </a:spcAft>
        <a:buChar char="»"/>
        <a:defRPr sz="2000">
          <a:solidFill>
            <a:schemeClr val="accent2"/>
          </a:solidFill>
          <a:latin typeface="+mn-lt"/>
        </a:defRPr>
      </a:lvl9pPr>
    </p:bodyStyle>
    <p:otherStyle>
      <a:defPPr>
        <a:defRPr lang="es-U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CC99FF"/>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331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833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a:cs typeface="+mn-cs"/>
              </a:defRPr>
            </a:lvl1pPr>
          </a:lstStyle>
          <a:p>
            <a:pPr>
              <a:defRPr/>
            </a:pPr>
            <a:fld id="{52A612EB-B364-4C67-98FC-3BFCAB9E66B0}" type="datetimeFigureOut">
              <a:rPr lang="es-ES"/>
              <a:pPr>
                <a:defRPr/>
              </a:pPr>
              <a:t>17/07/2015</a:t>
            </a:fld>
            <a:endParaRPr lang="es-ES"/>
          </a:p>
        </p:txBody>
      </p:sp>
      <p:sp>
        <p:nvSpPr>
          <p:cNvPr id="1833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cs typeface="+mn-cs"/>
              </a:defRPr>
            </a:lvl1pPr>
          </a:lstStyle>
          <a:p>
            <a:pPr>
              <a:defRPr/>
            </a:pPr>
            <a:endParaRPr lang="es-ES"/>
          </a:p>
        </p:txBody>
      </p:sp>
      <p:sp>
        <p:nvSpPr>
          <p:cNvPr id="1833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cs typeface="+mn-cs"/>
              </a:defRPr>
            </a:lvl1pPr>
          </a:lstStyle>
          <a:p>
            <a:pPr>
              <a:defRPr/>
            </a:pPr>
            <a:fld id="{6820361B-FCCC-4DC8-93FE-4D02FC250700}"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U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6.xml"/><Relationship Id="rId1" Type="http://schemas.openxmlformats.org/officeDocument/2006/relationships/themeOverride" Target="../theme/themeOverride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hemeOverride" Target="../theme/themeOverride3.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1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slideLayout" Target="../slideLayouts/slideLayout6.xml"/><Relationship Id="rId1" Type="http://schemas.openxmlformats.org/officeDocument/2006/relationships/themeOverride" Target="../theme/themeOverride5.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image" Target="../media/image13.emf"/><Relationship Id="rId7" Type="http://schemas.openxmlformats.org/officeDocument/2006/relationships/image" Target="../media/image17.emf"/><Relationship Id="rId2" Type="http://schemas.openxmlformats.org/officeDocument/2006/relationships/slideLayout" Target="../slideLayouts/slideLayout2.xml"/><Relationship Id="rId1" Type="http://schemas.openxmlformats.org/officeDocument/2006/relationships/themeOverride" Target="../theme/themeOverride6.xml"/><Relationship Id="rId6" Type="http://schemas.openxmlformats.org/officeDocument/2006/relationships/image" Target="../media/image16.emf"/><Relationship Id="rId5" Type="http://schemas.openxmlformats.org/officeDocument/2006/relationships/image" Target="../media/image15.emf"/><Relationship Id="rId4" Type="http://schemas.openxmlformats.org/officeDocument/2006/relationships/image" Target="../media/image14.emf"/><Relationship Id="rId9" Type="http://schemas.openxmlformats.org/officeDocument/2006/relationships/image" Target="../media/image19.emf"/></Relationships>
</file>

<file path=ppt/slides/_rels/slide17.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_rels/slide25.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slideLayout" Target="../slideLayouts/slideLayout2.xml"/><Relationship Id="rId1" Type="http://schemas.openxmlformats.org/officeDocument/2006/relationships/themeOverride" Target="../theme/themeOverride9.xml"/><Relationship Id="rId4" Type="http://schemas.openxmlformats.org/officeDocument/2006/relationships/image" Target="../media/image34.emf"/></Relationships>
</file>

<file path=ppt/slides/_rels/slide33.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slideLayout" Target="../slideLayouts/slideLayout2.xml"/><Relationship Id="rId1" Type="http://schemas.openxmlformats.org/officeDocument/2006/relationships/themeOverride" Target="../theme/themeOverride10.xml"/></Relationships>
</file>

<file path=ppt/slides/_rels/slide34.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3.emf"/></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nchor="b"/>
          <a:lstStyle/>
          <a:p>
            <a:pPr algn="r"/>
            <a:fld id="{2E72E4B7-CF6A-487A-B302-BA97ED506746}" type="slidenum">
              <a:rPr lang="es-ES"/>
              <a:pPr algn="r"/>
              <a:t>1</a:t>
            </a:fld>
            <a:endParaRPr lang="es-ES"/>
          </a:p>
        </p:txBody>
      </p:sp>
      <p:sp>
        <p:nvSpPr>
          <p:cNvPr id="27650"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nchor="b"/>
          <a:lstStyle/>
          <a:p>
            <a:pPr algn="r"/>
            <a:fld id="{BD6D5DA8-B00B-4B03-982C-4BD919A203D3}" type="slidenum">
              <a:rPr lang="es-ES"/>
              <a:pPr algn="r"/>
              <a:t>1</a:t>
            </a:fld>
            <a:endParaRPr lang="es-ES"/>
          </a:p>
        </p:txBody>
      </p:sp>
      <p:sp>
        <p:nvSpPr>
          <p:cNvPr id="27651" name="Rectangle 7"/>
          <p:cNvSpPr txBox="1">
            <a:spLocks noGrp="1" noChangeArrowheads="1"/>
          </p:cNvSpPr>
          <p:nvPr/>
        </p:nvSpPr>
        <p:spPr bwMode="auto">
          <a:xfrm>
            <a:off x="457200" y="6245225"/>
            <a:ext cx="2133600" cy="476250"/>
          </a:xfrm>
          <a:prstGeom prst="rect">
            <a:avLst/>
          </a:prstGeom>
          <a:noFill/>
          <a:ln w="9525">
            <a:noFill/>
            <a:miter lim="800000"/>
            <a:headEnd/>
            <a:tailEnd/>
          </a:ln>
        </p:spPr>
        <p:txBody>
          <a:bodyPr anchor="b"/>
          <a:lstStyle/>
          <a:p>
            <a:fld id="{5D3B72C7-6D15-4A8C-9F2B-A792F0A849B1}" type="datetime1">
              <a:rPr lang="es-ES"/>
              <a:pPr/>
              <a:t>17/07/2015</a:t>
            </a:fld>
            <a:endParaRPr lang="es-ES"/>
          </a:p>
        </p:txBody>
      </p:sp>
      <p:sp>
        <p:nvSpPr>
          <p:cNvPr id="27652" name="Rectangle 2"/>
          <p:cNvSpPr>
            <a:spLocks noGrp="1" noChangeArrowheads="1"/>
          </p:cNvSpPr>
          <p:nvPr>
            <p:ph type="ctrTitle" idx="4294967295"/>
          </p:nvPr>
        </p:nvSpPr>
        <p:spPr>
          <a:xfrm>
            <a:off x="533400" y="2819400"/>
            <a:ext cx="8280400" cy="2305050"/>
          </a:xfrm>
        </p:spPr>
        <p:txBody>
          <a:bodyPr anchor="b" anchorCtr="1"/>
          <a:lstStyle/>
          <a:p>
            <a:r>
              <a:rPr lang="es-UY" sz="3600" dirty="0" smtClean="0"/>
              <a:t>Resultados de la semana en curso </a:t>
            </a:r>
            <a:br>
              <a:rPr lang="es-UY" sz="3600" dirty="0" smtClean="0"/>
            </a:br>
            <a:r>
              <a:rPr lang="es-UY" sz="3600" dirty="0" smtClean="0"/>
              <a:t>y </a:t>
            </a:r>
            <a:br>
              <a:rPr lang="es-UY" sz="3600" dirty="0" smtClean="0"/>
            </a:br>
            <a:r>
              <a:rPr lang="es-UY" sz="3600" dirty="0" smtClean="0"/>
              <a:t>programación de la semana 29  de 2015      V1</a:t>
            </a:r>
            <a:br>
              <a:rPr lang="es-UY" sz="3600" dirty="0" smtClean="0"/>
            </a:br>
            <a:r>
              <a:rPr lang="es-UY" sz="3600" dirty="0" smtClean="0"/>
              <a:t/>
            </a:r>
            <a:br>
              <a:rPr lang="es-UY" sz="3600" dirty="0" smtClean="0"/>
            </a:br>
            <a:r>
              <a:rPr lang="es-UY" sz="3600" dirty="0" smtClean="0"/>
              <a:t/>
            </a:r>
            <a:br>
              <a:rPr lang="es-UY" sz="3600" dirty="0" smtClean="0"/>
            </a:br>
            <a:endParaRPr lang="es-ES" sz="3600" dirty="0" smtClean="0"/>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1 Título"/>
          <p:cNvSpPr>
            <a:spLocks noGrp="1"/>
          </p:cNvSpPr>
          <p:nvPr>
            <p:ph type="title"/>
          </p:nvPr>
        </p:nvSpPr>
        <p:spPr>
          <a:xfrm>
            <a:off x="685800" y="381000"/>
            <a:ext cx="7772400" cy="609600"/>
          </a:xfrm>
        </p:spPr>
        <p:txBody>
          <a:bodyPr/>
          <a:lstStyle/>
          <a:p>
            <a:r>
              <a:rPr lang="es-UY" smtClean="0"/>
              <a:t>Evolución de la demanda</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447800"/>
            <a:ext cx="8620772" cy="4191000"/>
          </a:xfrm>
          <a:prstGeom prst="rect">
            <a:avLst/>
          </a:prstGeom>
          <a:noFill/>
          <a:ln w="3175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1097904"/>
      </p:ext>
    </p:extLst>
  </p:cSld>
  <p:clrMapOvr>
    <a:overrideClrMapping bg1="lt1" tx1="dk1" bg2="lt2" tx2="dk2" accent1="accent1" accent2="accent2" accent3="accent3" accent4="accent4" accent5="accent5" accent6="accent6" hlink="hlink" folHlink="folHlink"/>
  </p:clrMapOvr>
  <p:transition spd="slow">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1 Título"/>
          <p:cNvSpPr>
            <a:spLocks noGrp="1"/>
          </p:cNvSpPr>
          <p:nvPr>
            <p:ph type="title"/>
          </p:nvPr>
        </p:nvSpPr>
        <p:spPr>
          <a:xfrm>
            <a:off x="685800" y="152400"/>
            <a:ext cx="7772400" cy="1143000"/>
          </a:xfrm>
        </p:spPr>
        <p:txBody>
          <a:bodyPr/>
          <a:lstStyle/>
          <a:p>
            <a:r>
              <a:rPr lang="es-UY" sz="2400" smtClean="0"/>
              <a:t>COMPARATIVO DE APORTES DE CENTRALES HIDRAULICAS</a:t>
            </a:r>
            <a:r>
              <a:rPr lang="es-UY" smtClean="0"/>
              <a:t/>
            </a:r>
            <a:br>
              <a:rPr lang="es-UY" smtClean="0"/>
            </a:br>
            <a:r>
              <a:rPr lang="es-UY" sz="2000" smtClean="0"/>
              <a:t>SALTO GRANDE</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725613"/>
            <a:ext cx="3908425" cy="3425825"/>
          </a:xfrm>
          <a:prstGeom prst="rect">
            <a:avLst/>
          </a:prstGeom>
          <a:noFill/>
          <a:ln w="3175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1709738"/>
            <a:ext cx="3951287" cy="3438525"/>
          </a:xfrm>
          <a:prstGeom prst="rect">
            <a:avLst/>
          </a:prstGeom>
          <a:noFill/>
          <a:ln w="3175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6206666"/>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1 Título"/>
          <p:cNvSpPr>
            <a:spLocks noGrp="1"/>
          </p:cNvSpPr>
          <p:nvPr>
            <p:ph type="title"/>
          </p:nvPr>
        </p:nvSpPr>
        <p:spPr>
          <a:xfrm>
            <a:off x="0" y="0"/>
            <a:ext cx="1524000" cy="2362200"/>
          </a:xfrm>
        </p:spPr>
        <p:txBody>
          <a:bodyPr/>
          <a:lstStyle/>
          <a:p>
            <a:r>
              <a:rPr lang="es-UY" sz="2800" smtClean="0"/>
              <a:t>RIO NEGRO</a:t>
            </a: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152400"/>
            <a:ext cx="6477000" cy="6497940"/>
          </a:xfrm>
          <a:prstGeom prst="rect">
            <a:avLst/>
          </a:prstGeom>
          <a:noFill/>
          <a:ln w="3175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5819128"/>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1 Título"/>
          <p:cNvSpPr>
            <a:spLocks noGrp="1"/>
          </p:cNvSpPr>
          <p:nvPr>
            <p:ph type="title"/>
          </p:nvPr>
        </p:nvSpPr>
        <p:spPr>
          <a:xfrm>
            <a:off x="228600" y="0"/>
            <a:ext cx="8610600" cy="914400"/>
          </a:xfrm>
        </p:spPr>
        <p:txBody>
          <a:bodyPr/>
          <a:lstStyle/>
          <a:p>
            <a:r>
              <a:rPr lang="es-UY" sz="2400" dirty="0" smtClean="0"/>
              <a:t>Previsión de generación eólica en base de datos del 10/06/15</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676400"/>
            <a:ext cx="8497888" cy="2846510"/>
          </a:xfrm>
          <a:prstGeom prst="rect">
            <a:avLst/>
          </a:prstGeom>
          <a:noFill/>
          <a:ln w="3175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nchor="b"/>
          <a:lstStyle/>
          <a:p>
            <a:pPr algn="r"/>
            <a:fld id="{61244BC3-961F-44F5-A34B-9DB95D0C5E0C}" type="slidenum">
              <a:rPr lang="es-ES"/>
              <a:pPr algn="r"/>
              <a:t>14</a:t>
            </a:fld>
            <a:endParaRPr lang="es-ES"/>
          </a:p>
        </p:txBody>
      </p:sp>
      <p:sp>
        <p:nvSpPr>
          <p:cNvPr id="45058" name="2 Marcador de fecha"/>
          <p:cNvSpPr txBox="1">
            <a:spLocks noGrp="1"/>
          </p:cNvSpPr>
          <p:nvPr/>
        </p:nvSpPr>
        <p:spPr bwMode="auto">
          <a:xfrm>
            <a:off x="457200" y="6245225"/>
            <a:ext cx="2133600" cy="476250"/>
          </a:xfrm>
          <a:prstGeom prst="rect">
            <a:avLst/>
          </a:prstGeom>
          <a:noFill/>
          <a:ln w="9525">
            <a:noFill/>
            <a:miter lim="800000"/>
            <a:headEnd/>
            <a:tailEnd/>
          </a:ln>
        </p:spPr>
        <p:txBody>
          <a:bodyPr anchor="b"/>
          <a:lstStyle/>
          <a:p>
            <a:fld id="{B787CF62-8639-4038-9592-E3693CC24FE4}" type="datetime1">
              <a:rPr lang="es-ES"/>
              <a:pPr/>
              <a:t>17/07/2015</a:t>
            </a:fld>
            <a:endParaRPr lang="es-ES"/>
          </a:p>
        </p:txBody>
      </p:sp>
      <p:sp>
        <p:nvSpPr>
          <p:cNvPr id="45059" name="4 Marcador de número de diapositiva"/>
          <p:cNvSpPr txBox="1">
            <a:spLocks noGrp="1"/>
          </p:cNvSpPr>
          <p:nvPr/>
        </p:nvSpPr>
        <p:spPr bwMode="auto">
          <a:xfrm>
            <a:off x="6553200" y="6245225"/>
            <a:ext cx="2133600" cy="476250"/>
          </a:xfrm>
          <a:prstGeom prst="rect">
            <a:avLst/>
          </a:prstGeom>
          <a:noFill/>
          <a:ln w="9525">
            <a:noFill/>
            <a:miter lim="800000"/>
            <a:headEnd/>
            <a:tailEnd/>
          </a:ln>
        </p:spPr>
        <p:txBody>
          <a:bodyPr anchor="b"/>
          <a:lstStyle/>
          <a:p>
            <a:pPr algn="r"/>
            <a:fld id="{102ACE36-8E46-4B9C-8AA3-D4D501A9F3CF}" type="slidenum">
              <a:rPr lang="es-ES"/>
              <a:pPr algn="r"/>
              <a:t>14</a:t>
            </a:fld>
            <a:endParaRPr lang="es-ES"/>
          </a:p>
        </p:txBody>
      </p:sp>
      <p:sp>
        <p:nvSpPr>
          <p:cNvPr id="45060" name="Rectangle 4"/>
          <p:cNvSpPr>
            <a:spLocks noGrp="1" noChangeArrowheads="1"/>
          </p:cNvSpPr>
          <p:nvPr>
            <p:ph type="title" idx="4294967295"/>
          </p:nvPr>
        </p:nvSpPr>
        <p:spPr>
          <a:xfrm>
            <a:off x="250825" y="2636838"/>
            <a:ext cx="8229600" cy="952500"/>
          </a:xfrm>
        </p:spPr>
        <p:txBody>
          <a:bodyPr/>
          <a:lstStyle/>
          <a:p>
            <a:r>
              <a:rPr lang="es-UY" sz="3600" smtClean="0"/>
              <a:t>Semana próxima</a:t>
            </a:r>
            <a:endParaRPr lang="es-ES" sz="3600" smtClean="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1 Título"/>
          <p:cNvSpPr>
            <a:spLocks noGrp="1"/>
          </p:cNvSpPr>
          <p:nvPr>
            <p:ph type="title"/>
          </p:nvPr>
        </p:nvSpPr>
        <p:spPr>
          <a:xfrm>
            <a:off x="0" y="15240"/>
            <a:ext cx="7772400" cy="762000"/>
          </a:xfrm>
        </p:spPr>
        <p:txBody>
          <a:bodyPr/>
          <a:lstStyle/>
          <a:p>
            <a:r>
              <a:rPr lang="es-UY" sz="2400" dirty="0" smtClean="0"/>
              <a:t>Previsión temperaturas (</a:t>
            </a:r>
            <a:r>
              <a:rPr lang="es-UY" sz="2400" dirty="0" err="1" smtClean="0"/>
              <a:t>Accuweather</a:t>
            </a:r>
            <a:r>
              <a:rPr lang="es-UY" sz="2400" dirty="0" smtClean="0"/>
              <a:t>, viernes)</a:t>
            </a:r>
          </a:p>
        </p:txBody>
      </p:sp>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1571" y="1676400"/>
            <a:ext cx="6956004" cy="4858306"/>
          </a:xfrm>
          <a:prstGeom prst="rect">
            <a:avLst/>
          </a:prstGeom>
          <a:noFill/>
          <a:ln w="3175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863045"/>
            <a:ext cx="5486400" cy="207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overrideClrMapping bg1="lt1" tx1="dk1" bg2="lt2" tx2="dk2" accent1="accent1" accent2="accent2" accent3="accent3" accent4="accent4" accent5="accent5" accent6="accent6" hlink="hlink" folHlink="folHlink"/>
  </p:clrMapOvr>
  <p:transition spd="slow">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1 Título"/>
          <p:cNvSpPr>
            <a:spLocks noGrp="1"/>
          </p:cNvSpPr>
          <p:nvPr>
            <p:ph type="title"/>
          </p:nvPr>
        </p:nvSpPr>
        <p:spPr>
          <a:xfrm>
            <a:off x="593725" y="228600"/>
            <a:ext cx="7772400" cy="838200"/>
          </a:xfrm>
        </p:spPr>
        <p:txBody>
          <a:bodyPr/>
          <a:lstStyle/>
          <a:p>
            <a:r>
              <a:rPr lang="es-UY" sz="2400" dirty="0"/>
              <a:t>Precipitaciones previstas para los próximos días, Fuente </a:t>
            </a:r>
            <a:r>
              <a:rPr lang="es-UY" sz="2400" dirty="0" smtClean="0"/>
              <a:t>INMET (viernes) </a:t>
            </a:r>
            <a:endParaRPr lang="es-UY" dirty="0" smtClean="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295400"/>
            <a:ext cx="3860800" cy="4783137"/>
          </a:xfrm>
          <a:prstGeom prst="rect">
            <a:avLst/>
          </a:prstGeom>
          <a:noFill/>
          <a:ln w="3175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8675" y="1303336"/>
            <a:ext cx="3860800" cy="4824413"/>
          </a:xfrm>
          <a:prstGeom prst="rect">
            <a:avLst/>
          </a:prstGeom>
          <a:noFill/>
          <a:ln w="3175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1295400"/>
            <a:ext cx="3803650" cy="4810125"/>
          </a:xfrm>
          <a:prstGeom prst="rect">
            <a:avLst/>
          </a:prstGeom>
          <a:noFill/>
          <a:ln w="3175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1"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28800" y="1295400"/>
            <a:ext cx="3803650" cy="4824413"/>
          </a:xfrm>
          <a:prstGeom prst="rect">
            <a:avLst/>
          </a:prstGeom>
          <a:noFill/>
          <a:ln w="3175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2"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78075" y="1317624"/>
            <a:ext cx="3817937" cy="4810125"/>
          </a:xfrm>
          <a:prstGeom prst="rect">
            <a:avLst/>
          </a:prstGeom>
          <a:noFill/>
          <a:ln w="3175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3"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95600" y="1295400"/>
            <a:ext cx="3846513" cy="4797425"/>
          </a:xfrm>
          <a:prstGeom prst="rect">
            <a:avLst/>
          </a:prstGeom>
          <a:noFill/>
          <a:ln w="3175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4"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29000" y="1295400"/>
            <a:ext cx="3803650" cy="4810125"/>
          </a:xfrm>
          <a:prstGeom prst="rect">
            <a:avLst/>
          </a:prstGeom>
          <a:noFill/>
          <a:ln w="3175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overrideClrMapping bg1="lt1" tx1="dk1" bg2="lt2" tx2="dk2" accent1="accent1" accent2="accent2" accent3="accent3" accent4="accent4" accent5="accent5" accent6="accent6" hlink="hlink" folHlink="folHlink"/>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additive="base">
                                        <p:cTn id="7" dur="500" fill="hold"/>
                                        <p:tgtEl>
                                          <p:spTgt spid="9218"/>
                                        </p:tgtEl>
                                        <p:attrNameLst>
                                          <p:attrName>ppt_x</p:attrName>
                                        </p:attrNameLst>
                                      </p:cBhvr>
                                      <p:tavLst>
                                        <p:tav tm="0">
                                          <p:val>
                                            <p:strVal val="#ppt_x"/>
                                          </p:val>
                                        </p:tav>
                                        <p:tav tm="100000">
                                          <p:val>
                                            <p:strVal val="#ppt_x"/>
                                          </p:val>
                                        </p:tav>
                                      </p:tavLst>
                                    </p:anim>
                                    <p:anim calcmode="lin" valueType="num">
                                      <p:cBhvr additive="base">
                                        <p:cTn id="8" dur="500" fill="hold"/>
                                        <p:tgtEl>
                                          <p:spTgt spid="92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219"/>
                                        </p:tgtEl>
                                        <p:attrNameLst>
                                          <p:attrName>style.visibility</p:attrName>
                                        </p:attrNameLst>
                                      </p:cBhvr>
                                      <p:to>
                                        <p:strVal val="visible"/>
                                      </p:to>
                                    </p:set>
                                    <p:anim calcmode="lin" valueType="num">
                                      <p:cBhvr additive="base">
                                        <p:cTn id="13" dur="500" fill="hold"/>
                                        <p:tgtEl>
                                          <p:spTgt spid="9219"/>
                                        </p:tgtEl>
                                        <p:attrNameLst>
                                          <p:attrName>ppt_x</p:attrName>
                                        </p:attrNameLst>
                                      </p:cBhvr>
                                      <p:tavLst>
                                        <p:tav tm="0">
                                          <p:val>
                                            <p:strVal val="#ppt_x"/>
                                          </p:val>
                                        </p:tav>
                                        <p:tav tm="100000">
                                          <p:val>
                                            <p:strVal val="#ppt_x"/>
                                          </p:val>
                                        </p:tav>
                                      </p:tavLst>
                                    </p:anim>
                                    <p:anim calcmode="lin" valueType="num">
                                      <p:cBhvr additive="base">
                                        <p:cTn id="14" dur="500" fill="hold"/>
                                        <p:tgtEl>
                                          <p:spTgt spid="921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220"/>
                                        </p:tgtEl>
                                        <p:attrNameLst>
                                          <p:attrName>style.visibility</p:attrName>
                                        </p:attrNameLst>
                                      </p:cBhvr>
                                      <p:to>
                                        <p:strVal val="visible"/>
                                      </p:to>
                                    </p:set>
                                    <p:anim calcmode="lin" valueType="num">
                                      <p:cBhvr additive="base">
                                        <p:cTn id="19" dur="500" fill="hold"/>
                                        <p:tgtEl>
                                          <p:spTgt spid="9220"/>
                                        </p:tgtEl>
                                        <p:attrNameLst>
                                          <p:attrName>ppt_x</p:attrName>
                                        </p:attrNameLst>
                                      </p:cBhvr>
                                      <p:tavLst>
                                        <p:tav tm="0">
                                          <p:val>
                                            <p:strVal val="#ppt_x"/>
                                          </p:val>
                                        </p:tav>
                                        <p:tav tm="100000">
                                          <p:val>
                                            <p:strVal val="#ppt_x"/>
                                          </p:val>
                                        </p:tav>
                                      </p:tavLst>
                                    </p:anim>
                                    <p:anim calcmode="lin" valueType="num">
                                      <p:cBhvr additive="base">
                                        <p:cTn id="20" dur="500" fill="hold"/>
                                        <p:tgtEl>
                                          <p:spTgt spid="922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221"/>
                                        </p:tgtEl>
                                        <p:attrNameLst>
                                          <p:attrName>style.visibility</p:attrName>
                                        </p:attrNameLst>
                                      </p:cBhvr>
                                      <p:to>
                                        <p:strVal val="visible"/>
                                      </p:to>
                                    </p:set>
                                    <p:anim calcmode="lin" valueType="num">
                                      <p:cBhvr additive="base">
                                        <p:cTn id="25" dur="500" fill="hold"/>
                                        <p:tgtEl>
                                          <p:spTgt spid="9221"/>
                                        </p:tgtEl>
                                        <p:attrNameLst>
                                          <p:attrName>ppt_x</p:attrName>
                                        </p:attrNameLst>
                                      </p:cBhvr>
                                      <p:tavLst>
                                        <p:tav tm="0">
                                          <p:val>
                                            <p:strVal val="#ppt_x"/>
                                          </p:val>
                                        </p:tav>
                                        <p:tav tm="100000">
                                          <p:val>
                                            <p:strVal val="#ppt_x"/>
                                          </p:val>
                                        </p:tav>
                                      </p:tavLst>
                                    </p:anim>
                                    <p:anim calcmode="lin" valueType="num">
                                      <p:cBhvr additive="base">
                                        <p:cTn id="26" dur="500" fill="hold"/>
                                        <p:tgtEl>
                                          <p:spTgt spid="922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222"/>
                                        </p:tgtEl>
                                        <p:attrNameLst>
                                          <p:attrName>style.visibility</p:attrName>
                                        </p:attrNameLst>
                                      </p:cBhvr>
                                      <p:to>
                                        <p:strVal val="visible"/>
                                      </p:to>
                                    </p:set>
                                    <p:anim calcmode="lin" valueType="num">
                                      <p:cBhvr additive="base">
                                        <p:cTn id="31" dur="500" fill="hold"/>
                                        <p:tgtEl>
                                          <p:spTgt spid="9222"/>
                                        </p:tgtEl>
                                        <p:attrNameLst>
                                          <p:attrName>ppt_x</p:attrName>
                                        </p:attrNameLst>
                                      </p:cBhvr>
                                      <p:tavLst>
                                        <p:tav tm="0">
                                          <p:val>
                                            <p:strVal val="#ppt_x"/>
                                          </p:val>
                                        </p:tav>
                                        <p:tav tm="100000">
                                          <p:val>
                                            <p:strVal val="#ppt_x"/>
                                          </p:val>
                                        </p:tav>
                                      </p:tavLst>
                                    </p:anim>
                                    <p:anim calcmode="lin" valueType="num">
                                      <p:cBhvr additive="base">
                                        <p:cTn id="32" dur="500" fill="hold"/>
                                        <p:tgtEl>
                                          <p:spTgt spid="922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223"/>
                                        </p:tgtEl>
                                        <p:attrNameLst>
                                          <p:attrName>style.visibility</p:attrName>
                                        </p:attrNameLst>
                                      </p:cBhvr>
                                      <p:to>
                                        <p:strVal val="visible"/>
                                      </p:to>
                                    </p:set>
                                    <p:anim calcmode="lin" valueType="num">
                                      <p:cBhvr additive="base">
                                        <p:cTn id="37" dur="500" fill="hold"/>
                                        <p:tgtEl>
                                          <p:spTgt spid="9223"/>
                                        </p:tgtEl>
                                        <p:attrNameLst>
                                          <p:attrName>ppt_x</p:attrName>
                                        </p:attrNameLst>
                                      </p:cBhvr>
                                      <p:tavLst>
                                        <p:tav tm="0">
                                          <p:val>
                                            <p:strVal val="#ppt_x"/>
                                          </p:val>
                                        </p:tav>
                                        <p:tav tm="100000">
                                          <p:val>
                                            <p:strVal val="#ppt_x"/>
                                          </p:val>
                                        </p:tav>
                                      </p:tavLst>
                                    </p:anim>
                                    <p:anim calcmode="lin" valueType="num">
                                      <p:cBhvr additive="base">
                                        <p:cTn id="38" dur="500" fill="hold"/>
                                        <p:tgtEl>
                                          <p:spTgt spid="922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9224"/>
                                        </p:tgtEl>
                                        <p:attrNameLst>
                                          <p:attrName>style.visibility</p:attrName>
                                        </p:attrNameLst>
                                      </p:cBhvr>
                                      <p:to>
                                        <p:strVal val="visible"/>
                                      </p:to>
                                    </p:set>
                                    <p:anim calcmode="lin" valueType="num">
                                      <p:cBhvr additive="base">
                                        <p:cTn id="43" dur="500" fill="hold"/>
                                        <p:tgtEl>
                                          <p:spTgt spid="9224"/>
                                        </p:tgtEl>
                                        <p:attrNameLst>
                                          <p:attrName>ppt_x</p:attrName>
                                        </p:attrNameLst>
                                      </p:cBhvr>
                                      <p:tavLst>
                                        <p:tav tm="0">
                                          <p:val>
                                            <p:strVal val="#ppt_x"/>
                                          </p:val>
                                        </p:tav>
                                        <p:tav tm="100000">
                                          <p:val>
                                            <p:strVal val="#ppt_x"/>
                                          </p:val>
                                        </p:tav>
                                      </p:tavLst>
                                    </p:anim>
                                    <p:anim calcmode="lin" valueType="num">
                                      <p:cBhvr additive="base">
                                        <p:cTn id="44" dur="500" fill="hold"/>
                                        <p:tgtEl>
                                          <p:spTgt spid="92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771" y="228600"/>
            <a:ext cx="8991600" cy="762000"/>
          </a:xfrm>
        </p:spPr>
        <p:txBody>
          <a:bodyPr/>
          <a:lstStyle/>
          <a:p>
            <a:r>
              <a:rPr lang="es-UY" sz="2400" dirty="0" smtClean="0"/>
              <a:t>Acumulados precipitaciones 7 y 5 días INMET y CPTEC (viernes)</a:t>
            </a:r>
            <a:endParaRPr lang="es-UY" sz="2400"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219200"/>
            <a:ext cx="3971406" cy="4800600"/>
          </a:xfrm>
          <a:prstGeom prst="rect">
            <a:avLst/>
          </a:prstGeom>
          <a:noFill/>
          <a:ln w="3175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4" name="Picture 4"/>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219200"/>
            <a:ext cx="3971406" cy="4781550"/>
          </a:xfrm>
          <a:prstGeom prst="rect">
            <a:avLst/>
          </a:prstGeom>
          <a:noFill/>
          <a:ln w="3175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5290661"/>
      </p:ext>
    </p:extLst>
  </p:cSld>
  <p:clrMapOvr>
    <a:masterClrMapping/>
  </p:clrMapOvr>
  <p:transition spd="slow">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1 Título"/>
          <p:cNvSpPr>
            <a:spLocks noGrp="1"/>
          </p:cNvSpPr>
          <p:nvPr>
            <p:ph type="title"/>
          </p:nvPr>
        </p:nvSpPr>
        <p:spPr>
          <a:xfrm>
            <a:off x="685800" y="228600"/>
            <a:ext cx="7772400" cy="1143000"/>
          </a:xfrm>
        </p:spPr>
        <p:txBody>
          <a:bodyPr/>
          <a:lstStyle/>
          <a:p>
            <a:r>
              <a:rPr lang="es-UY" dirty="0" smtClean="0"/>
              <a:t>Previsión </a:t>
            </a:r>
            <a:r>
              <a:rPr lang="es-UY" dirty="0"/>
              <a:t>aportes Salto Grande (Fuente CTM, </a:t>
            </a:r>
            <a:r>
              <a:rPr lang="es-UY" dirty="0" smtClean="0"/>
              <a:t>viernes)</a:t>
            </a:r>
            <a:endParaRPr lang="es-UY" sz="2400" dirty="0" smtClean="0"/>
          </a:p>
        </p:txBody>
      </p:sp>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7788" y="2024063"/>
            <a:ext cx="6448425" cy="280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nchor="b"/>
          <a:lstStyle/>
          <a:p>
            <a:pPr algn="r"/>
            <a:fld id="{08FB7A4D-BFC1-4343-AB48-FB08F89A668E}" type="slidenum">
              <a:rPr lang="es-ES"/>
              <a:pPr algn="r"/>
              <a:t>19</a:t>
            </a:fld>
            <a:endParaRPr lang="es-ES"/>
          </a:p>
        </p:txBody>
      </p:sp>
      <p:sp>
        <p:nvSpPr>
          <p:cNvPr id="50178" name="2 Marcador de fecha"/>
          <p:cNvSpPr txBox="1">
            <a:spLocks noGrp="1"/>
          </p:cNvSpPr>
          <p:nvPr/>
        </p:nvSpPr>
        <p:spPr bwMode="auto">
          <a:xfrm>
            <a:off x="457200" y="6245225"/>
            <a:ext cx="2133600" cy="476250"/>
          </a:xfrm>
          <a:prstGeom prst="rect">
            <a:avLst/>
          </a:prstGeom>
          <a:noFill/>
          <a:ln w="9525">
            <a:noFill/>
            <a:miter lim="800000"/>
            <a:headEnd/>
            <a:tailEnd/>
          </a:ln>
        </p:spPr>
        <p:txBody>
          <a:bodyPr anchor="b"/>
          <a:lstStyle/>
          <a:p>
            <a:fld id="{25E01E49-70F0-4770-A7EA-E21B710CCB0B}" type="datetime1">
              <a:rPr lang="es-ES"/>
              <a:pPr/>
              <a:t>17/07/2015</a:t>
            </a:fld>
            <a:endParaRPr lang="es-ES"/>
          </a:p>
        </p:txBody>
      </p:sp>
      <p:sp>
        <p:nvSpPr>
          <p:cNvPr id="50179" name="4 Marcador de número de diapositiva"/>
          <p:cNvSpPr txBox="1">
            <a:spLocks noGrp="1"/>
          </p:cNvSpPr>
          <p:nvPr/>
        </p:nvSpPr>
        <p:spPr bwMode="auto">
          <a:xfrm>
            <a:off x="6553200" y="6245225"/>
            <a:ext cx="2133600" cy="476250"/>
          </a:xfrm>
          <a:prstGeom prst="rect">
            <a:avLst/>
          </a:prstGeom>
          <a:noFill/>
          <a:ln w="9525">
            <a:noFill/>
            <a:miter lim="800000"/>
            <a:headEnd/>
            <a:tailEnd/>
          </a:ln>
        </p:spPr>
        <p:txBody>
          <a:bodyPr anchor="b"/>
          <a:lstStyle/>
          <a:p>
            <a:pPr algn="r"/>
            <a:fld id="{CBA4F7CE-BCDE-4050-AA08-D7B6D8623185}" type="slidenum">
              <a:rPr lang="es-ES"/>
              <a:pPr algn="r"/>
              <a:t>19</a:t>
            </a:fld>
            <a:endParaRPr lang="es-ES"/>
          </a:p>
        </p:txBody>
      </p:sp>
      <p:sp>
        <p:nvSpPr>
          <p:cNvPr id="50180" name="Rectangle 2"/>
          <p:cNvSpPr>
            <a:spLocks noGrp="1" noChangeArrowheads="1"/>
          </p:cNvSpPr>
          <p:nvPr>
            <p:ph type="title" idx="4294967295"/>
          </p:nvPr>
        </p:nvSpPr>
        <p:spPr>
          <a:xfrm>
            <a:off x="323850" y="2492375"/>
            <a:ext cx="8229600" cy="1143000"/>
          </a:xfrm>
        </p:spPr>
        <p:txBody>
          <a:bodyPr/>
          <a:lstStyle/>
          <a:p>
            <a:r>
              <a:rPr lang="es-UY" sz="3600" dirty="0" smtClean="0"/>
              <a:t>Programación semanal</a:t>
            </a:r>
            <a:br>
              <a:rPr lang="es-UY" sz="3600" dirty="0" smtClean="0"/>
            </a:br>
            <a:r>
              <a:rPr lang="es-UY" sz="3600" dirty="0" smtClean="0"/>
              <a:t>2015-28</a:t>
            </a:r>
            <a:br>
              <a:rPr lang="es-UY" sz="3600" dirty="0" smtClean="0"/>
            </a:br>
            <a:r>
              <a:rPr lang="es-UY" sz="3600" dirty="0" smtClean="0"/>
              <a:t/>
            </a:r>
            <a:br>
              <a:rPr lang="es-UY" sz="3600" dirty="0" smtClean="0"/>
            </a:br>
            <a:endParaRPr lang="es-ES" sz="3600" dirty="0" smtClean="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nchor="b"/>
          <a:lstStyle/>
          <a:p>
            <a:pPr algn="r"/>
            <a:fld id="{34F6068E-C995-4E67-8E6B-D220325550B9}" type="slidenum">
              <a:rPr lang="es-ES"/>
              <a:pPr algn="r"/>
              <a:t>2</a:t>
            </a:fld>
            <a:endParaRPr lang="es-ES"/>
          </a:p>
        </p:txBody>
      </p:sp>
      <p:sp>
        <p:nvSpPr>
          <p:cNvPr id="29698" name="2 Marcador de fecha"/>
          <p:cNvSpPr txBox="1">
            <a:spLocks noGrp="1"/>
          </p:cNvSpPr>
          <p:nvPr/>
        </p:nvSpPr>
        <p:spPr bwMode="auto">
          <a:xfrm>
            <a:off x="457200" y="6245225"/>
            <a:ext cx="2133600" cy="476250"/>
          </a:xfrm>
          <a:prstGeom prst="rect">
            <a:avLst/>
          </a:prstGeom>
          <a:noFill/>
          <a:ln w="9525">
            <a:noFill/>
            <a:miter lim="800000"/>
            <a:headEnd/>
            <a:tailEnd/>
          </a:ln>
        </p:spPr>
        <p:txBody>
          <a:bodyPr anchor="b"/>
          <a:lstStyle/>
          <a:p>
            <a:fld id="{BC12E9B7-D089-4B0E-871E-67A9AC7CFB36}" type="datetime1">
              <a:rPr lang="es-ES"/>
              <a:pPr/>
              <a:t>17/07/2015</a:t>
            </a:fld>
            <a:endParaRPr lang="es-ES"/>
          </a:p>
        </p:txBody>
      </p:sp>
      <p:sp>
        <p:nvSpPr>
          <p:cNvPr id="29699" name="4 Marcador de número de diapositiva"/>
          <p:cNvSpPr txBox="1">
            <a:spLocks noGrp="1"/>
          </p:cNvSpPr>
          <p:nvPr/>
        </p:nvSpPr>
        <p:spPr bwMode="auto">
          <a:xfrm>
            <a:off x="6553200" y="6245225"/>
            <a:ext cx="2133600" cy="476250"/>
          </a:xfrm>
          <a:prstGeom prst="rect">
            <a:avLst/>
          </a:prstGeom>
          <a:noFill/>
          <a:ln w="9525">
            <a:noFill/>
            <a:miter lim="800000"/>
            <a:headEnd/>
            <a:tailEnd/>
          </a:ln>
        </p:spPr>
        <p:txBody>
          <a:bodyPr anchor="b"/>
          <a:lstStyle/>
          <a:p>
            <a:pPr algn="r"/>
            <a:fld id="{6A1CBBAD-887A-4B57-A699-275506EB32D7}" type="slidenum">
              <a:rPr lang="es-ES"/>
              <a:pPr algn="r"/>
              <a:t>2</a:t>
            </a:fld>
            <a:endParaRPr lang="es-ES"/>
          </a:p>
        </p:txBody>
      </p:sp>
      <p:sp>
        <p:nvSpPr>
          <p:cNvPr id="29700" name="Rectangle 2"/>
          <p:cNvSpPr>
            <a:spLocks noGrp="1" noChangeArrowheads="1"/>
          </p:cNvSpPr>
          <p:nvPr>
            <p:ph type="title" idx="4294967295"/>
          </p:nvPr>
        </p:nvSpPr>
        <p:spPr>
          <a:xfrm>
            <a:off x="250825" y="1700213"/>
            <a:ext cx="8218488" cy="2722562"/>
          </a:xfrm>
        </p:spPr>
        <p:txBody>
          <a:bodyPr/>
          <a:lstStyle/>
          <a:p>
            <a:r>
              <a:rPr lang="es-UY" smtClean="0"/>
              <a:t>Resultados de la semana en curso:</a:t>
            </a:r>
            <a:br>
              <a:rPr lang="es-UY" smtClean="0"/>
            </a:br>
            <a:r>
              <a:rPr lang="es-UY" sz="2400" smtClean="0"/>
              <a:t>Comentarios generales</a:t>
            </a:r>
            <a:endParaRPr lang="es-ES" sz="2400" smtClean="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title" idx="4294967295"/>
          </p:nvPr>
        </p:nvSpPr>
        <p:spPr>
          <a:xfrm>
            <a:off x="0" y="304800"/>
            <a:ext cx="8991600" cy="431800"/>
          </a:xfrm>
        </p:spPr>
        <p:txBody>
          <a:bodyPr/>
          <a:lstStyle/>
          <a:p>
            <a:r>
              <a:rPr lang="es-MX" sz="2800" smtClean="0"/>
              <a:t>Clase hidrológica, calculada con aportes sin lluvias previstas</a:t>
            </a:r>
            <a:endParaRPr lang="es-ES" sz="2800" smtClean="0"/>
          </a:p>
        </p:txBody>
      </p:sp>
      <p:sp>
        <p:nvSpPr>
          <p:cNvPr id="52226" name="Rectangle 3"/>
          <p:cNvSpPr>
            <a:spLocks noGrp="1" noChangeArrowheads="1"/>
          </p:cNvSpPr>
          <p:nvPr>
            <p:ph type="body" idx="4294967295"/>
          </p:nvPr>
        </p:nvSpPr>
        <p:spPr>
          <a:xfrm>
            <a:off x="-9525" y="990600"/>
            <a:ext cx="8991600" cy="914400"/>
          </a:xfrm>
        </p:spPr>
        <p:txBody>
          <a:bodyPr/>
          <a:lstStyle/>
          <a:p>
            <a:pPr>
              <a:lnSpc>
                <a:spcPct val="80000"/>
              </a:lnSpc>
            </a:pPr>
            <a:r>
              <a:rPr lang="es-UY" sz="1400" b="1" dirty="0" smtClean="0">
                <a:solidFill>
                  <a:schemeClr val="tx1"/>
                </a:solidFill>
              </a:rPr>
              <a:t>Clase hidrológica: 4 por 4 semanas en un escenario sin lluvias</a:t>
            </a:r>
          </a:p>
          <a:p>
            <a:pPr>
              <a:lnSpc>
                <a:spcPct val="80000"/>
              </a:lnSpc>
            </a:pPr>
            <a:r>
              <a:rPr lang="es-UY" sz="1400" b="1" dirty="0" smtClean="0">
                <a:solidFill>
                  <a:schemeClr val="tx1"/>
                </a:solidFill>
              </a:rPr>
              <a:t>Stock </a:t>
            </a:r>
            <a:r>
              <a:rPr lang="es-ES" sz="1400" b="1" dirty="0" smtClean="0">
                <a:solidFill>
                  <a:schemeClr val="tx1"/>
                </a:solidFill>
              </a:rPr>
              <a:t>stock 4 (</a:t>
            </a:r>
            <a:r>
              <a:rPr lang="es-ES" sz="1400" b="1" dirty="0">
                <a:solidFill>
                  <a:schemeClr val="tx1"/>
                </a:solidFill>
              </a:rPr>
              <a:t>75.38 m a 76.56 m) </a:t>
            </a:r>
            <a:r>
              <a:rPr lang="es-UY" sz="1400" b="1" dirty="0">
                <a:solidFill>
                  <a:schemeClr val="tx1"/>
                </a:solidFill>
              </a:rPr>
              <a:t>cota inicio semana de </a:t>
            </a:r>
            <a:r>
              <a:rPr lang="es-UY" sz="1400" b="1" dirty="0" smtClean="0">
                <a:solidFill>
                  <a:schemeClr val="tx1"/>
                </a:solidFill>
              </a:rPr>
              <a:t>76.2 </a:t>
            </a:r>
            <a:r>
              <a:rPr lang="es-UY" sz="1400" b="1" dirty="0">
                <a:solidFill>
                  <a:schemeClr val="tx1"/>
                </a:solidFill>
              </a:rPr>
              <a:t>m</a:t>
            </a:r>
          </a:p>
          <a:p>
            <a:pPr>
              <a:lnSpc>
                <a:spcPct val="80000"/>
              </a:lnSpc>
            </a:pPr>
            <a:r>
              <a:rPr lang="es-UY" sz="1400" b="1" dirty="0">
                <a:solidFill>
                  <a:schemeClr val="tx1"/>
                </a:solidFill>
              </a:rPr>
              <a:t>Aplica CAR 99 %</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752600"/>
            <a:ext cx="7772400" cy="4740522"/>
          </a:xfrm>
          <a:prstGeom prst="rect">
            <a:avLst/>
          </a:prstGeom>
          <a:noFill/>
          <a:ln w="38100" cmpd="thinThick">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ChangeArrowheads="1"/>
          </p:cNvSpPr>
          <p:nvPr>
            <p:ph type="title"/>
          </p:nvPr>
        </p:nvSpPr>
        <p:spPr>
          <a:xfrm>
            <a:off x="6705601" y="1219200"/>
            <a:ext cx="2649538" cy="2133600"/>
          </a:xfrm>
        </p:spPr>
        <p:txBody>
          <a:bodyPr/>
          <a:lstStyle/>
          <a:p>
            <a:r>
              <a:rPr lang="es-MX" sz="2800" dirty="0" smtClean="0"/>
              <a:t>COSTO GENERACIÓN TÉRMICA</a:t>
            </a:r>
            <a:endParaRPr lang="es-ES" sz="2800" dirty="0" smtClean="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04800"/>
            <a:ext cx="5934075" cy="4552950"/>
          </a:xfrm>
          <a:prstGeom prst="rect">
            <a:avLst/>
          </a:prstGeom>
          <a:noFill/>
          <a:ln w="38100" cmpd="thinThick">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3931" y="3810000"/>
            <a:ext cx="4401494" cy="2939179"/>
          </a:xfrm>
          <a:prstGeom prst="rect">
            <a:avLst/>
          </a:prstGeom>
          <a:noFill/>
          <a:ln w="38100" cmpd="thinThick">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5"/>
          <p:cNvSpPr>
            <a:spLocks noGrp="1" noChangeArrowheads="1"/>
          </p:cNvSpPr>
          <p:nvPr>
            <p:ph type="title"/>
          </p:nvPr>
        </p:nvSpPr>
        <p:spPr>
          <a:xfrm>
            <a:off x="381000" y="152400"/>
            <a:ext cx="8534400" cy="914400"/>
          </a:xfrm>
        </p:spPr>
        <p:txBody>
          <a:bodyPr/>
          <a:lstStyle/>
          <a:p>
            <a:r>
              <a:rPr lang="es-MX" sz="2400" smtClean="0"/>
              <a:t>PREVISIÓN DE MANTENIMIENTOS</a:t>
            </a:r>
            <a:endParaRPr lang="es-ES" sz="2400" smtClean="0"/>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295400"/>
            <a:ext cx="8305800" cy="3834004"/>
          </a:xfrm>
          <a:prstGeom prst="rect">
            <a:avLst/>
          </a:prstGeom>
          <a:noFill/>
          <a:ln w="38100" cmpd="thinThick">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1548461"/>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1 Título"/>
          <p:cNvSpPr>
            <a:spLocks noGrp="1"/>
          </p:cNvSpPr>
          <p:nvPr>
            <p:ph type="title"/>
          </p:nvPr>
        </p:nvSpPr>
        <p:spPr>
          <a:xfrm>
            <a:off x="685800" y="1600200"/>
            <a:ext cx="7772400" cy="1143000"/>
          </a:xfrm>
        </p:spPr>
        <p:txBody>
          <a:bodyPr/>
          <a:lstStyle/>
          <a:p>
            <a:r>
              <a:rPr lang="es-UY" sz="4000" dirty="0" smtClean="0"/>
              <a:t>MODELOS</a:t>
            </a:r>
          </a:p>
        </p:txBody>
      </p:sp>
    </p:spTree>
  </p:cSld>
  <p:clrMapOvr>
    <a:masterClrMapping/>
  </p:clrMapOvr>
  <p:transition spd="slow">
    <p:dissolv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1 Título"/>
          <p:cNvSpPr>
            <a:spLocks noGrp="1"/>
          </p:cNvSpPr>
          <p:nvPr>
            <p:ph type="title"/>
          </p:nvPr>
        </p:nvSpPr>
        <p:spPr>
          <a:xfrm>
            <a:off x="685800" y="304800"/>
            <a:ext cx="7772400" cy="533400"/>
          </a:xfrm>
        </p:spPr>
        <p:txBody>
          <a:bodyPr/>
          <a:lstStyle/>
          <a:p>
            <a:r>
              <a:rPr lang="es-UY" dirty="0" smtClean="0"/>
              <a:t>Mediano plazo, estacional 1349 caso sin lluvias</a:t>
            </a:r>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150921"/>
            <a:ext cx="8343900" cy="5087953"/>
          </a:xfrm>
          <a:prstGeom prst="rect">
            <a:avLst/>
          </a:prstGeom>
          <a:noFill/>
          <a:ln w="38100" cmpd="thinThick">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overrideClrMapping bg1="lt1" tx1="dk1" bg2="lt2" tx2="dk2" accent1="accent1" accent2="accent2" accent3="accent3" accent4="accent4" accent5="accent5" accent6="accent6" hlink="hlink" folHlink="folHlink"/>
  </p:clrMapOvr>
  <p:transition spd="slow">
    <p:dissolv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1 Título"/>
          <p:cNvSpPr>
            <a:spLocks noGrp="1"/>
          </p:cNvSpPr>
          <p:nvPr>
            <p:ph type="title"/>
          </p:nvPr>
        </p:nvSpPr>
        <p:spPr>
          <a:xfrm>
            <a:off x="381000" y="228600"/>
            <a:ext cx="8229600" cy="533400"/>
          </a:xfrm>
        </p:spPr>
        <p:txBody>
          <a:bodyPr/>
          <a:lstStyle/>
          <a:p>
            <a:r>
              <a:rPr lang="es-UY" sz="2400" dirty="0" smtClean="0"/>
              <a:t>Caso libre, aportes sin lluvias, estacional 1349</a:t>
            </a: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990600"/>
            <a:ext cx="8547158" cy="4724400"/>
          </a:xfrm>
          <a:prstGeom prst="rect">
            <a:avLst/>
          </a:prstGeom>
          <a:noFill/>
          <a:ln w="38100" cmpd="thinThick">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dissolv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304800"/>
            <a:ext cx="7428352" cy="6117736"/>
          </a:xfrm>
          <a:prstGeom prst="rect">
            <a:avLst/>
          </a:prstGeom>
          <a:noFill/>
          <a:ln w="38100" cmpd="thinThick">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dissolv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1 Título"/>
          <p:cNvSpPr>
            <a:spLocks noGrp="1"/>
          </p:cNvSpPr>
          <p:nvPr>
            <p:ph type="title"/>
          </p:nvPr>
        </p:nvSpPr>
        <p:spPr>
          <a:xfrm>
            <a:off x="609600" y="1981200"/>
            <a:ext cx="7772400" cy="685800"/>
          </a:xfrm>
        </p:spPr>
        <p:txBody>
          <a:bodyPr/>
          <a:lstStyle/>
          <a:p>
            <a:r>
              <a:rPr lang="es-UY" smtClean="0"/>
              <a:t>SIMSEE</a:t>
            </a:r>
          </a:p>
        </p:txBody>
      </p:sp>
    </p:spTree>
  </p:cSld>
  <p:clrMapOvr>
    <a:masterClrMapping/>
  </p:clrMapOvr>
  <p:transition spd="slow">
    <p:dissolv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1 Título"/>
          <p:cNvSpPr>
            <a:spLocks noGrp="1"/>
          </p:cNvSpPr>
          <p:nvPr>
            <p:ph type="title"/>
          </p:nvPr>
        </p:nvSpPr>
        <p:spPr>
          <a:xfrm>
            <a:off x="212725" y="304800"/>
            <a:ext cx="8915400" cy="685800"/>
          </a:xfrm>
        </p:spPr>
        <p:txBody>
          <a:bodyPr/>
          <a:lstStyle/>
          <a:p>
            <a:r>
              <a:rPr lang="es-UY" sz="2400" dirty="0"/>
              <a:t>Caso </a:t>
            </a:r>
            <a:r>
              <a:rPr lang="es-UY" sz="2400" dirty="0" smtClean="0"/>
              <a:t>libre Palmar 37,3 m, </a:t>
            </a:r>
            <a:r>
              <a:rPr lang="es-UY" sz="2400" dirty="0"/>
              <a:t>sin vertido en </a:t>
            </a:r>
            <a:r>
              <a:rPr lang="es-UY" sz="2400" dirty="0" smtClean="0"/>
              <a:t>Terra. Estacional 1349, H=-0,306</a:t>
            </a:r>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142999"/>
            <a:ext cx="8305800" cy="5294045"/>
          </a:xfrm>
          <a:prstGeom prst="rect">
            <a:avLst/>
          </a:prstGeom>
          <a:noFill/>
          <a:ln w="38100" cmpd="thinThick">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dissolv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76200"/>
            <a:ext cx="7239366" cy="6553200"/>
          </a:xfrm>
          <a:prstGeom prst="rect">
            <a:avLst/>
          </a:prstGeom>
          <a:noFill/>
          <a:ln w="38100" cmpd="thinThick">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a:xfrm>
            <a:off x="228600" y="152400"/>
            <a:ext cx="8686800" cy="609600"/>
          </a:xfrm>
        </p:spPr>
        <p:txBody>
          <a:bodyPr/>
          <a:lstStyle/>
          <a:p>
            <a:pPr algn="ctr"/>
            <a:r>
              <a:rPr lang="es-UY" sz="2800" dirty="0" smtClean="0"/>
              <a:t>Resumen semana actual N° 28/15</a:t>
            </a:r>
            <a:endParaRPr lang="es-ES" sz="2800" dirty="0" smtClean="0"/>
          </a:p>
        </p:txBody>
      </p:sp>
      <p:sp>
        <p:nvSpPr>
          <p:cNvPr id="32770" name="Rectangle 3"/>
          <p:cNvSpPr>
            <a:spLocks noGrp="1" noChangeArrowheads="1"/>
          </p:cNvSpPr>
          <p:nvPr>
            <p:ph type="body" sz="half" idx="2"/>
          </p:nvPr>
        </p:nvSpPr>
        <p:spPr>
          <a:xfrm>
            <a:off x="304800" y="1066800"/>
            <a:ext cx="8715375" cy="4495800"/>
          </a:xfrm>
        </p:spPr>
        <p:txBody>
          <a:bodyPr/>
          <a:lstStyle/>
          <a:p>
            <a:pPr marL="342900" indent="-342900">
              <a:buFont typeface="Arial" panose="020B0604020202020204" pitchFamily="34" charset="0"/>
              <a:buChar char="•"/>
            </a:pPr>
            <a:r>
              <a:rPr lang="es-ES" sz="2000" dirty="0"/>
              <a:t>Durante la semana el despacho ha sido básicamente con fuentes renovables aunque se ha debido generar con térmico por potencia.</a:t>
            </a:r>
          </a:p>
          <a:p>
            <a:pPr marL="342900" indent="-342900">
              <a:buFont typeface="Arial" panose="020B0604020202020204" pitchFamily="34" charset="0"/>
              <a:buChar char="•"/>
            </a:pPr>
            <a:r>
              <a:rPr lang="es-ES" sz="2000" dirty="0"/>
              <a:t>Se han exportado excedentes durante la semana</a:t>
            </a:r>
            <a:endParaRPr lang="es-UY" sz="2000" dirty="0"/>
          </a:p>
          <a:p>
            <a:pPr marL="342900" indent="-342900">
              <a:buFont typeface="Arial" panose="020B0604020202020204" pitchFamily="34" charset="0"/>
              <a:buChar char="•"/>
            </a:pPr>
            <a:r>
              <a:rPr lang="es-ES" sz="2000" dirty="0"/>
              <a:t>Se han producido importantes precipitaciones en la cuenca de Salto Grande que provocaron la apertura de vertederos en esta central a partir del miércoles. </a:t>
            </a:r>
            <a:endParaRPr lang="es-UY" sz="2000" dirty="0"/>
          </a:p>
          <a:p>
            <a:pPr marL="342900" indent="-342900">
              <a:buFont typeface="Arial" panose="020B0604020202020204" pitchFamily="34" charset="0"/>
              <a:buChar char="•"/>
            </a:pPr>
            <a:r>
              <a:rPr lang="es-ES" sz="2000" dirty="0"/>
              <a:t>La central comenzó a perder potencia debido a esta causa y se espera que la misma continúe bajando en los próximos días</a:t>
            </a:r>
          </a:p>
          <a:p>
            <a:pPr marL="342900" indent="-342900">
              <a:buFont typeface="Arial" panose="020B0604020202020204" pitchFamily="34" charset="0"/>
              <a:buChar char="•"/>
            </a:pPr>
            <a:r>
              <a:rPr lang="es-ES" sz="2000" dirty="0"/>
              <a:t>Durante la semana no se han producido precipitaciones en la cuenca del río Negro.</a:t>
            </a:r>
          </a:p>
          <a:p>
            <a:pPr marL="342900" indent="-342900">
              <a:buFont typeface="Arial" panose="020B0604020202020204" pitchFamily="34" charset="0"/>
              <a:buChar char="•"/>
            </a:pPr>
            <a:r>
              <a:rPr lang="es-ES" sz="2000" dirty="0"/>
              <a:t>La demanda ha sido muy similar a la prevista y será del orden de 226 </a:t>
            </a:r>
            <a:r>
              <a:rPr lang="es-ES" sz="2000" dirty="0" err="1"/>
              <a:t>GWh</a:t>
            </a:r>
            <a:endParaRPr lang="es-ES" sz="2000" dirty="0"/>
          </a:p>
          <a:p>
            <a:pPr marL="342900" indent="-342900" algn="just">
              <a:spcBef>
                <a:spcPts val="600"/>
              </a:spcBef>
              <a:spcAft>
                <a:spcPts val="0"/>
              </a:spcAft>
              <a:buFont typeface="Arial" panose="020B0604020202020204" pitchFamily="34" charset="0"/>
              <a:buChar char="•"/>
            </a:pPr>
            <a:endParaRPr lang="es-ES" sz="2000" dirty="0">
              <a:solidFill>
                <a:srgbClr val="FF0000"/>
              </a:solidFill>
            </a:endParaRPr>
          </a:p>
          <a:p>
            <a:pPr marL="342900" indent="-342900" algn="just">
              <a:spcBef>
                <a:spcPts val="600"/>
              </a:spcBef>
              <a:spcAft>
                <a:spcPts val="0"/>
              </a:spcAft>
              <a:buFont typeface="Arial" panose="020B0604020202020204" pitchFamily="34" charset="0"/>
              <a:buChar char="•"/>
            </a:pPr>
            <a:endParaRPr lang="es-ES" sz="2000" dirty="0" smtClean="0"/>
          </a:p>
          <a:p>
            <a:pPr marL="342900" indent="-342900" algn="just">
              <a:spcBef>
                <a:spcPts val="600"/>
              </a:spcBef>
              <a:spcAft>
                <a:spcPts val="0"/>
              </a:spcAft>
              <a:buFont typeface="Arial" panose="020B0604020202020204" pitchFamily="34" charset="0"/>
              <a:buChar char="•"/>
            </a:pPr>
            <a:endParaRPr lang="es-ES" sz="2000" dirty="0"/>
          </a:p>
          <a:p>
            <a:pPr marL="342900" indent="-342900" algn="just">
              <a:spcBef>
                <a:spcPts val="600"/>
              </a:spcBef>
              <a:spcAft>
                <a:spcPts val="0"/>
              </a:spcAft>
              <a:buFont typeface="Arial" panose="020B0604020202020204" pitchFamily="34" charset="0"/>
              <a:buChar char="•"/>
            </a:pPr>
            <a:endParaRPr lang="es-ES" sz="2000" b="1" dirty="0" smtClean="0"/>
          </a:p>
          <a:p>
            <a:pPr marL="342900" indent="-342900" algn="just">
              <a:spcBef>
                <a:spcPts val="600"/>
              </a:spcBef>
              <a:spcAft>
                <a:spcPts val="0"/>
              </a:spcAft>
              <a:buFont typeface="Arial" panose="020B0604020202020204" pitchFamily="34" charset="0"/>
              <a:buChar char="•"/>
            </a:pPr>
            <a:endParaRPr lang="es-ES" sz="2000" dirty="0"/>
          </a:p>
          <a:p>
            <a:pPr marL="342900" indent="-342900" algn="just">
              <a:spcBef>
                <a:spcPts val="600"/>
              </a:spcBef>
              <a:spcAft>
                <a:spcPts val="0"/>
              </a:spcAft>
              <a:buFont typeface="Arial" panose="020B0604020202020204" pitchFamily="34" charset="0"/>
              <a:buChar char="•"/>
            </a:pPr>
            <a:endParaRPr lang="es-ES" sz="2000" dirty="0" smtClean="0"/>
          </a:p>
          <a:p>
            <a:pPr marL="342900" indent="-342900" algn="just">
              <a:spcBef>
                <a:spcPts val="600"/>
              </a:spcBef>
              <a:spcAft>
                <a:spcPts val="0"/>
              </a:spcAft>
              <a:buFont typeface="Arial" panose="020B0604020202020204" pitchFamily="34" charset="0"/>
              <a:buChar char="•"/>
            </a:pPr>
            <a:endParaRPr lang="es-ES" sz="2000" dirty="0"/>
          </a:p>
          <a:p>
            <a:pPr marL="342900" indent="-342900" algn="just">
              <a:spcBef>
                <a:spcPts val="600"/>
              </a:spcBef>
              <a:spcAft>
                <a:spcPts val="0"/>
              </a:spcAft>
              <a:buFont typeface="Arial" panose="020B0604020202020204" pitchFamily="34" charset="0"/>
              <a:buChar char="•"/>
            </a:pPr>
            <a:endParaRPr lang="es-ES" sz="2000" dirty="0" smtClean="0"/>
          </a:p>
          <a:p>
            <a:pPr marL="342900" indent="-342900" algn="just">
              <a:spcBef>
                <a:spcPts val="600"/>
              </a:spcBef>
              <a:spcAft>
                <a:spcPts val="0"/>
              </a:spcAft>
              <a:buFont typeface="Arial" panose="020B0604020202020204" pitchFamily="34" charset="0"/>
              <a:buChar char="•"/>
            </a:pPr>
            <a:endParaRPr lang="es-ES" sz="2000" dirty="0"/>
          </a:p>
          <a:p>
            <a:pPr marL="342900" indent="-342900" algn="just">
              <a:spcBef>
                <a:spcPts val="600"/>
              </a:spcBef>
              <a:spcAft>
                <a:spcPts val="0"/>
              </a:spcAft>
              <a:buFont typeface="Arial" panose="020B0604020202020204" pitchFamily="34" charset="0"/>
              <a:buChar char="•"/>
            </a:pPr>
            <a:endParaRPr lang="es-ES" sz="2000" dirty="0" smtClean="0"/>
          </a:p>
          <a:p>
            <a:pPr algn="just">
              <a:spcBef>
                <a:spcPts val="600"/>
              </a:spcBef>
              <a:spcAft>
                <a:spcPts val="0"/>
              </a:spcAft>
            </a:pPr>
            <a:endParaRPr lang="es-UY" sz="2000" dirty="0"/>
          </a:p>
          <a:p>
            <a:pPr marL="342900" indent="-342900" algn="just">
              <a:spcBef>
                <a:spcPts val="600"/>
              </a:spcBef>
              <a:spcAft>
                <a:spcPts val="0"/>
              </a:spcAft>
              <a:buFont typeface="Arial" panose="020B0604020202020204" pitchFamily="34" charset="0"/>
              <a:buChar char="•"/>
            </a:pPr>
            <a:endParaRPr lang="es-ES" sz="2000" dirty="0" smtClean="0"/>
          </a:p>
          <a:p>
            <a:pPr marL="342900" indent="-342900" algn="just">
              <a:spcBef>
                <a:spcPts val="600"/>
              </a:spcBef>
              <a:spcAft>
                <a:spcPts val="0"/>
              </a:spcAft>
              <a:buFont typeface="Arial" panose="020B0604020202020204" pitchFamily="34" charset="0"/>
              <a:buChar char="•"/>
            </a:pPr>
            <a:endParaRPr lang="es-ES" sz="2000" dirty="0" smtClean="0"/>
          </a:p>
        </p:txBody>
      </p:sp>
    </p:spTree>
    <p:extLst>
      <p:ext uri="{BB962C8B-B14F-4D97-AF65-F5344CB8AC3E}">
        <p14:creationId xmlns:p14="http://schemas.microsoft.com/office/powerpoint/2010/main" val="532678459"/>
      </p:ext>
    </p:extLst>
  </p:cSld>
  <p:clrMapOvr>
    <a:masterClrMapping/>
  </p:clrMapOvr>
  <p:transition spd="slow">
    <p:dissolv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1 Título"/>
          <p:cNvSpPr>
            <a:spLocks noGrp="1"/>
          </p:cNvSpPr>
          <p:nvPr>
            <p:ph type="title"/>
          </p:nvPr>
        </p:nvSpPr>
        <p:spPr>
          <a:xfrm>
            <a:off x="609600" y="152400"/>
            <a:ext cx="7772400" cy="533400"/>
          </a:xfrm>
        </p:spPr>
        <p:txBody>
          <a:bodyPr/>
          <a:lstStyle/>
          <a:p>
            <a:r>
              <a:rPr lang="es-UY" dirty="0" smtClean="0"/>
              <a:t>MENSUAL</a:t>
            </a:r>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838200"/>
            <a:ext cx="8534400" cy="5673437"/>
          </a:xfrm>
          <a:prstGeom prst="rect">
            <a:avLst/>
          </a:prstGeom>
          <a:noFill/>
          <a:ln w="38100" cmpd="thinThick">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dissolv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nchor="b"/>
          <a:lstStyle/>
          <a:p>
            <a:pPr algn="r"/>
            <a:fld id="{61B75886-7898-4BC2-A465-771832217212}" type="slidenum">
              <a:rPr lang="es-ES"/>
              <a:pPr algn="r"/>
              <a:t>31</a:t>
            </a:fld>
            <a:endParaRPr lang="es-ES"/>
          </a:p>
        </p:txBody>
      </p:sp>
      <p:sp>
        <p:nvSpPr>
          <p:cNvPr id="75778" name="3 Marcador de fecha"/>
          <p:cNvSpPr txBox="1">
            <a:spLocks noGrp="1"/>
          </p:cNvSpPr>
          <p:nvPr/>
        </p:nvSpPr>
        <p:spPr bwMode="auto">
          <a:xfrm>
            <a:off x="457200" y="6245225"/>
            <a:ext cx="2133600" cy="476250"/>
          </a:xfrm>
          <a:prstGeom prst="rect">
            <a:avLst/>
          </a:prstGeom>
          <a:noFill/>
          <a:ln w="9525">
            <a:noFill/>
            <a:miter lim="800000"/>
            <a:headEnd/>
            <a:tailEnd/>
          </a:ln>
        </p:spPr>
        <p:txBody>
          <a:bodyPr anchor="b"/>
          <a:lstStyle/>
          <a:p>
            <a:fld id="{934F4E4A-CD83-41F7-B1A0-D6AA9550B69E}" type="datetime1">
              <a:rPr lang="es-ES"/>
              <a:pPr/>
              <a:t>17/07/2015</a:t>
            </a:fld>
            <a:endParaRPr lang="es-ES"/>
          </a:p>
        </p:txBody>
      </p:sp>
      <p:sp>
        <p:nvSpPr>
          <p:cNvPr id="75779" name="5 Marcador de número de diapositiva"/>
          <p:cNvSpPr txBox="1">
            <a:spLocks noGrp="1"/>
          </p:cNvSpPr>
          <p:nvPr/>
        </p:nvSpPr>
        <p:spPr bwMode="auto">
          <a:xfrm>
            <a:off x="6553200" y="6245225"/>
            <a:ext cx="2133600" cy="476250"/>
          </a:xfrm>
          <a:prstGeom prst="rect">
            <a:avLst/>
          </a:prstGeom>
          <a:noFill/>
          <a:ln w="9525">
            <a:noFill/>
            <a:miter lim="800000"/>
            <a:headEnd/>
            <a:tailEnd/>
          </a:ln>
        </p:spPr>
        <p:txBody>
          <a:bodyPr anchor="b"/>
          <a:lstStyle/>
          <a:p>
            <a:pPr algn="r"/>
            <a:fld id="{71BE057F-CFDF-439B-B6B8-5D1065B69DB6}" type="slidenum">
              <a:rPr lang="es-ES"/>
              <a:pPr algn="r"/>
              <a:t>31</a:t>
            </a:fld>
            <a:endParaRPr lang="es-ES"/>
          </a:p>
        </p:txBody>
      </p:sp>
      <p:sp>
        <p:nvSpPr>
          <p:cNvPr id="75780" name="Rectangle 2"/>
          <p:cNvSpPr>
            <a:spLocks noGrp="1" noChangeArrowheads="1"/>
          </p:cNvSpPr>
          <p:nvPr>
            <p:ph type="title" idx="4294967295"/>
          </p:nvPr>
        </p:nvSpPr>
        <p:spPr>
          <a:xfrm>
            <a:off x="533400" y="2209800"/>
            <a:ext cx="8229600" cy="2176463"/>
          </a:xfrm>
        </p:spPr>
        <p:txBody>
          <a:bodyPr/>
          <a:lstStyle/>
          <a:p>
            <a:pPr algn="l"/>
            <a:r>
              <a:rPr lang="es-UY" sz="3600" dirty="0" smtClean="0"/>
              <a:t>Programa de generación de la semana 28/15:</a:t>
            </a:r>
            <a:br>
              <a:rPr lang="es-UY" sz="3600" dirty="0" smtClean="0"/>
            </a:br>
            <a:r>
              <a:rPr lang="es-UY" sz="3600" dirty="0" smtClean="0"/>
              <a:t/>
            </a:r>
            <a:br>
              <a:rPr lang="es-UY" sz="3600" dirty="0" smtClean="0"/>
            </a:br>
            <a:endParaRPr lang="es-ES" sz="2000" dirty="0" smtClean="0"/>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noChangeArrowheads="1"/>
          </p:cNvSpPr>
          <p:nvPr>
            <p:ph type="title"/>
          </p:nvPr>
        </p:nvSpPr>
        <p:spPr>
          <a:xfrm>
            <a:off x="685800" y="152400"/>
            <a:ext cx="7772400" cy="533400"/>
          </a:xfrm>
        </p:spPr>
        <p:txBody>
          <a:bodyPr/>
          <a:lstStyle/>
          <a:p>
            <a:r>
              <a:rPr lang="es-UY" dirty="0" smtClean="0"/>
              <a:t>Programa semanal (viernes)</a:t>
            </a:r>
            <a:endParaRPr lang="es-ES" sz="1800" dirty="0" smtClean="0"/>
          </a:p>
        </p:txBody>
      </p:sp>
      <p:pic>
        <p:nvPicPr>
          <p:cNvPr id="2048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799" y="838200"/>
            <a:ext cx="5312759" cy="3581400"/>
          </a:xfrm>
          <a:prstGeom prst="rect">
            <a:avLst/>
          </a:prstGeom>
          <a:noFill/>
          <a:ln w="38100" cmpd="thinThick">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3904790"/>
            <a:ext cx="3409950" cy="2886995"/>
          </a:xfrm>
          <a:prstGeom prst="rect">
            <a:avLst/>
          </a:prstGeom>
          <a:noFill/>
          <a:ln w="38100" cmpd="thinThick">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overrideClrMapping bg1="lt1" tx1="dk1" bg2="lt2" tx2="dk2" accent1="accent1" accent2="accent2" accent3="accent3" accent4="accent4" accent5="accent5" accent6="accent6" hlink="hlink" folHlink="folHlink"/>
  </p:clrMapOvr>
  <p:transition spd="slow">
    <p:dissolv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ChangeArrowheads="1"/>
          </p:cNvSpPr>
          <p:nvPr>
            <p:ph type="title"/>
          </p:nvPr>
        </p:nvSpPr>
        <p:spPr>
          <a:xfrm>
            <a:off x="609600" y="228600"/>
            <a:ext cx="7772400" cy="685800"/>
          </a:xfrm>
        </p:spPr>
        <p:txBody>
          <a:bodyPr/>
          <a:lstStyle/>
          <a:p>
            <a:r>
              <a:rPr lang="es-UY" smtClean="0"/>
              <a:t>Programa semanal</a:t>
            </a:r>
            <a:br>
              <a:rPr lang="es-UY" smtClean="0"/>
            </a:br>
            <a:endParaRPr lang="es-ES" smtClean="0"/>
          </a:p>
        </p:txBody>
      </p:sp>
      <p:pic>
        <p:nvPicPr>
          <p:cNvPr id="2150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838200"/>
            <a:ext cx="7577138" cy="5394030"/>
          </a:xfrm>
          <a:prstGeom prst="rect">
            <a:avLst/>
          </a:prstGeom>
          <a:noFill/>
          <a:ln w="38100" cmpd="thinThick">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overrideClrMapping bg1="lt1" tx1="dk1" bg2="lt2" tx2="dk2" accent1="accent1" accent2="accent2" accent3="accent3" accent4="accent4" accent5="accent5" accent6="accent6" hlink="hlink" folHlink="folHlink"/>
  </p:clrMapOvr>
  <p:transition spd="slow">
    <p:dissolv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Grp="1" noChangeArrowheads="1"/>
          </p:cNvSpPr>
          <p:nvPr>
            <p:ph type="title"/>
          </p:nvPr>
        </p:nvSpPr>
        <p:spPr>
          <a:xfrm>
            <a:off x="685800" y="304800"/>
            <a:ext cx="7772400" cy="533400"/>
          </a:xfrm>
        </p:spPr>
        <p:txBody>
          <a:bodyPr/>
          <a:lstStyle/>
          <a:p>
            <a:r>
              <a:rPr lang="es-UY" smtClean="0"/>
              <a:t>Programa semanal</a:t>
            </a:r>
            <a:br>
              <a:rPr lang="es-UY" smtClean="0"/>
            </a:br>
            <a:endParaRPr lang="es-ES" smtClean="0"/>
          </a:p>
        </p:txBody>
      </p:sp>
      <p:pic>
        <p:nvPicPr>
          <p:cNvPr id="225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638175"/>
            <a:ext cx="7653338" cy="5818469"/>
          </a:xfrm>
          <a:prstGeom prst="rect">
            <a:avLst/>
          </a:prstGeom>
          <a:noFill/>
          <a:ln w="38100" cmpd="thinThick">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dissolv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UY" dirty="0" smtClean="0"/>
              <a:t>Previsión de principales  trabajos en la red</a:t>
            </a:r>
            <a:endParaRPr lang="es-UY"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799" y="1752600"/>
            <a:ext cx="8524753" cy="2743200"/>
          </a:xfrm>
          <a:prstGeom prst="rect">
            <a:avLst/>
          </a:prstGeom>
          <a:noFill/>
          <a:ln w="38100" cmpd="thinThick">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1727056"/>
      </p:ext>
    </p:extLst>
  </p:cSld>
  <p:clrMapOvr>
    <a:masterClrMapping/>
  </p:clrMapOvr>
  <p:transition spd="slow">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685800" y="152400"/>
            <a:ext cx="7772400" cy="914400"/>
          </a:xfrm>
        </p:spPr>
        <p:txBody>
          <a:bodyPr/>
          <a:lstStyle/>
          <a:p>
            <a:r>
              <a:rPr lang="es-UY" dirty="0" smtClean="0"/>
              <a:t>Perspectivas para la semana 29</a:t>
            </a:r>
            <a:endParaRPr lang="es-UY" dirty="0"/>
          </a:p>
        </p:txBody>
      </p:sp>
      <p:sp>
        <p:nvSpPr>
          <p:cNvPr id="6" name="5 Marcador de contenido"/>
          <p:cNvSpPr>
            <a:spLocks noGrp="1"/>
          </p:cNvSpPr>
          <p:nvPr>
            <p:ph idx="1"/>
          </p:nvPr>
        </p:nvSpPr>
        <p:spPr>
          <a:xfrm>
            <a:off x="0" y="990600"/>
            <a:ext cx="8763000" cy="5105400"/>
          </a:xfrm>
        </p:spPr>
        <p:txBody>
          <a:bodyPr/>
          <a:lstStyle/>
          <a:p>
            <a:r>
              <a:rPr lang="es-ES" sz="2000" dirty="0"/>
              <a:t>Existen pronósticos adicionales para todas las cuencas, siendo los más importantes para la cuenca del río Negro. </a:t>
            </a:r>
            <a:endParaRPr lang="es-UY" sz="2000" dirty="0"/>
          </a:p>
          <a:p>
            <a:r>
              <a:rPr lang="es-ES" sz="2000" dirty="0"/>
              <a:t>La potencia disponible de SG para la semana entrante puede sea lo suficientemente baja como para generar con térmico incluido CTR.</a:t>
            </a:r>
            <a:endParaRPr lang="es-UY" sz="2000" dirty="0"/>
          </a:p>
          <a:p>
            <a:r>
              <a:rPr lang="es-ES" sz="2000" dirty="0"/>
              <a:t>Debido al comentario anterior sería conveniente tener reservas en Palmar para disponer de mayor potencia para el despacho. Se estima además que sería el mejor momento para realizar pruebas de generación con la 6ta unidad de Central Batlle en caso de que las mismas puedan realizarse.</a:t>
            </a:r>
            <a:endParaRPr lang="es-UY" sz="2000" dirty="0"/>
          </a:p>
          <a:p>
            <a:pPr algn="just">
              <a:spcBef>
                <a:spcPts val="600"/>
              </a:spcBef>
              <a:spcAft>
                <a:spcPts val="0"/>
              </a:spcAft>
              <a:buFont typeface="Arial" panose="020B0604020202020204" pitchFamily="34" charset="0"/>
              <a:buChar char="•"/>
            </a:pPr>
            <a:r>
              <a:rPr lang="es-ES" sz="2000" dirty="0"/>
              <a:t>Se </a:t>
            </a:r>
            <a:r>
              <a:rPr lang="es-ES" sz="2000" dirty="0" err="1"/>
              <a:t>preven</a:t>
            </a:r>
            <a:r>
              <a:rPr lang="es-ES" sz="2000" dirty="0"/>
              <a:t> temperaturas similares a las de la presente semana</a:t>
            </a:r>
          </a:p>
          <a:p>
            <a:pPr algn="just">
              <a:spcBef>
                <a:spcPts val="600"/>
              </a:spcBef>
              <a:spcAft>
                <a:spcPts val="0"/>
              </a:spcAft>
              <a:buFont typeface="Arial" panose="020B0604020202020204" pitchFamily="34" charset="0"/>
              <a:buChar char="•"/>
            </a:pPr>
            <a:r>
              <a:rPr lang="es-ES" sz="2000" dirty="0"/>
              <a:t>CTM prevé para la semana 16000 m3/s de promedio de aportes sin lluvias</a:t>
            </a:r>
          </a:p>
        </p:txBody>
      </p:sp>
    </p:spTree>
    <p:extLst>
      <p:ext uri="{BB962C8B-B14F-4D97-AF65-F5344CB8AC3E}">
        <p14:creationId xmlns:p14="http://schemas.microsoft.com/office/powerpoint/2010/main" val="3251619547"/>
      </p:ext>
    </p:extLst>
  </p:cSld>
  <p:clrMapOvr>
    <a:masterClrMapping/>
  </p:clrMapOvr>
  <p:transition spd="slow">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2400" y="152400"/>
            <a:ext cx="8839200" cy="685800"/>
          </a:xfrm>
        </p:spPr>
        <p:txBody>
          <a:bodyPr/>
          <a:lstStyle/>
          <a:p>
            <a:r>
              <a:rPr lang="es-UY" dirty="0" smtClean="0"/>
              <a:t>Resultados de los modelos y comentarios</a:t>
            </a:r>
            <a:endParaRPr lang="es-UY" dirty="0"/>
          </a:p>
        </p:txBody>
      </p:sp>
      <p:sp>
        <p:nvSpPr>
          <p:cNvPr id="3" name="2 Marcador de contenido"/>
          <p:cNvSpPr>
            <a:spLocks noGrp="1"/>
          </p:cNvSpPr>
          <p:nvPr>
            <p:ph idx="1"/>
          </p:nvPr>
        </p:nvSpPr>
        <p:spPr>
          <a:xfrm>
            <a:off x="381000" y="762000"/>
            <a:ext cx="8534400" cy="5257800"/>
          </a:xfrm>
        </p:spPr>
        <p:txBody>
          <a:bodyPr/>
          <a:lstStyle/>
          <a:p>
            <a:pPr algn="just">
              <a:spcBef>
                <a:spcPts val="600"/>
              </a:spcBef>
              <a:spcAft>
                <a:spcPts val="0"/>
              </a:spcAft>
            </a:pPr>
            <a:r>
              <a:rPr lang="es-ES" sz="3200" u="sng" dirty="0" smtClean="0">
                <a:latin typeface="Calibri"/>
                <a:ea typeface="Times New Roman"/>
                <a:cs typeface="Arial"/>
              </a:rPr>
              <a:t>Modelos</a:t>
            </a:r>
            <a:r>
              <a:rPr lang="es-UY" sz="3200" dirty="0" smtClean="0">
                <a:latin typeface="Arial"/>
                <a:ea typeface="Times New Roman"/>
                <a:cs typeface="Times New Roman"/>
              </a:rPr>
              <a:t>, </a:t>
            </a:r>
            <a:r>
              <a:rPr lang="es-ES" dirty="0" smtClean="0">
                <a:latin typeface="Arial"/>
                <a:ea typeface="Times New Roman"/>
                <a:cs typeface="Times New Roman"/>
              </a:rPr>
              <a:t>Comentarios</a:t>
            </a:r>
            <a:endParaRPr lang="es-UY" dirty="0">
              <a:latin typeface="Arial"/>
              <a:ea typeface="Times New Roman"/>
              <a:cs typeface="Times New Roman"/>
            </a:endParaRPr>
          </a:p>
          <a:p>
            <a:pPr lvl="0" algn="just">
              <a:spcBef>
                <a:spcPts val="600"/>
              </a:spcBef>
              <a:spcAft>
                <a:spcPts val="0"/>
              </a:spcAft>
              <a:buFont typeface="Symbol"/>
              <a:buChar char=""/>
            </a:pPr>
            <a:r>
              <a:rPr lang="es-ES" dirty="0">
                <a:latin typeface="Calibri"/>
                <a:ea typeface="Times New Roman"/>
                <a:cs typeface="Arial"/>
              </a:rPr>
              <a:t>MP/CPC</a:t>
            </a:r>
            <a:endParaRPr lang="es-UY" dirty="0">
              <a:latin typeface="Arial"/>
              <a:ea typeface="Times New Roman"/>
              <a:cs typeface="Times New Roman"/>
            </a:endParaRPr>
          </a:p>
          <a:p>
            <a:pPr lvl="1">
              <a:spcBef>
                <a:spcPts val="600"/>
              </a:spcBef>
              <a:spcAft>
                <a:spcPts val="0"/>
              </a:spcAft>
              <a:buFont typeface="Courier New"/>
              <a:buChar char="o"/>
            </a:pPr>
            <a:r>
              <a:rPr lang="es-ES" dirty="0">
                <a:latin typeface="Calibri"/>
                <a:ea typeface="Times New Roman"/>
                <a:cs typeface="Times New Roman"/>
              </a:rPr>
              <a:t>El modelo hace un despacho básicamente con recursos renovables priorizando Bonete antes que Palmar y despachando térmico para los picos de potencia.</a:t>
            </a:r>
            <a:endParaRPr lang="es-UY" dirty="0">
              <a:latin typeface="Arial"/>
              <a:ea typeface="Times New Roman"/>
              <a:cs typeface="Times New Roman"/>
            </a:endParaRPr>
          </a:p>
          <a:p>
            <a:pPr lvl="0" algn="just">
              <a:spcBef>
                <a:spcPts val="600"/>
              </a:spcBef>
              <a:spcAft>
                <a:spcPts val="0"/>
              </a:spcAft>
              <a:buFont typeface="Symbol"/>
              <a:buChar char=""/>
            </a:pPr>
            <a:r>
              <a:rPr lang="es-ES" dirty="0" err="1">
                <a:latin typeface="Calibri"/>
                <a:ea typeface="Times New Roman"/>
                <a:cs typeface="Arial"/>
              </a:rPr>
              <a:t>SimSee</a:t>
            </a:r>
            <a:endParaRPr lang="es-UY" dirty="0">
              <a:latin typeface="Arial"/>
              <a:ea typeface="Times New Roman"/>
              <a:cs typeface="Times New Roman"/>
            </a:endParaRPr>
          </a:p>
          <a:p>
            <a:pPr lvl="1">
              <a:spcBef>
                <a:spcPts val="600"/>
              </a:spcBef>
              <a:spcAft>
                <a:spcPts val="0"/>
              </a:spcAft>
              <a:buFont typeface="Courier New"/>
              <a:buChar char="o"/>
            </a:pPr>
            <a:r>
              <a:rPr lang="es-ES" dirty="0">
                <a:latin typeface="Calibri"/>
                <a:ea typeface="Times New Roman"/>
                <a:cs typeface="Times New Roman"/>
              </a:rPr>
              <a:t>El modelo hace un despacho básicamente con recursos renovables priorizando Palmar antes que Bonete y despachando térmico para los picos de potencia.</a:t>
            </a:r>
            <a:endParaRPr lang="es-UY" dirty="0">
              <a:latin typeface="Arial"/>
              <a:ea typeface="Times New Roman"/>
              <a:cs typeface="Times New Roman"/>
            </a:endParaRPr>
          </a:p>
          <a:p>
            <a:pPr lvl="0" algn="just">
              <a:spcBef>
                <a:spcPts val="600"/>
              </a:spcBef>
              <a:spcAft>
                <a:spcPts val="0"/>
              </a:spcAft>
              <a:buFont typeface="Symbol"/>
              <a:buChar char=""/>
            </a:pPr>
            <a:r>
              <a:rPr lang="es-ES" dirty="0">
                <a:latin typeface="Calibri"/>
                <a:ea typeface="Times New Roman"/>
                <a:cs typeface="Times New Roman"/>
              </a:rPr>
              <a:t>Mensual </a:t>
            </a:r>
            <a:endParaRPr lang="es-UY" dirty="0">
              <a:latin typeface="Arial"/>
              <a:ea typeface="Times New Roman"/>
              <a:cs typeface="Times New Roman"/>
            </a:endParaRPr>
          </a:p>
          <a:p>
            <a:pPr lvl="1" algn="just">
              <a:spcBef>
                <a:spcPts val="600"/>
              </a:spcBef>
              <a:spcAft>
                <a:spcPts val="0"/>
              </a:spcAft>
              <a:buFont typeface="Courier New"/>
              <a:buChar char="o"/>
            </a:pPr>
            <a:r>
              <a:rPr lang="es-ES" dirty="0">
                <a:latin typeface="Calibri"/>
                <a:ea typeface="Times New Roman"/>
                <a:cs typeface="Times New Roman"/>
              </a:rPr>
              <a:t>Se observa que se está en zona de optimización.</a:t>
            </a:r>
            <a:endParaRPr lang="es-UY" dirty="0">
              <a:effectLst/>
              <a:latin typeface="Arial"/>
              <a:ea typeface="Times New Roman"/>
              <a:cs typeface="Times New Roman"/>
            </a:endParaRPr>
          </a:p>
        </p:txBody>
      </p:sp>
    </p:spTree>
    <p:extLst>
      <p:ext uri="{BB962C8B-B14F-4D97-AF65-F5344CB8AC3E}">
        <p14:creationId xmlns:p14="http://schemas.microsoft.com/office/powerpoint/2010/main" val="3843775384"/>
      </p:ext>
    </p:extLst>
  </p:cSld>
  <p:clrMapOvr>
    <a:masterClrMapping/>
  </p:clrMapOvr>
  <p:transition spd="slow">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idx="4294967295"/>
          </p:nvPr>
        </p:nvSpPr>
        <p:spPr>
          <a:xfrm>
            <a:off x="0" y="381000"/>
            <a:ext cx="9144000" cy="836613"/>
          </a:xfrm>
        </p:spPr>
        <p:txBody>
          <a:bodyPr/>
          <a:lstStyle/>
          <a:p>
            <a:r>
              <a:rPr lang="es-ES" sz="2800" dirty="0" smtClean="0"/>
              <a:t>DESPACHO PROPUESTO </a:t>
            </a:r>
            <a:br>
              <a:rPr lang="es-ES" sz="2800" dirty="0" smtClean="0"/>
            </a:br>
            <a:endParaRPr lang="es-ES" sz="2000" dirty="0" smtClean="0"/>
          </a:p>
        </p:txBody>
      </p:sp>
      <p:sp>
        <p:nvSpPr>
          <p:cNvPr id="34818" name="Rectangle 3"/>
          <p:cNvSpPr>
            <a:spLocks noGrp="1" noChangeArrowheads="1"/>
          </p:cNvSpPr>
          <p:nvPr>
            <p:ph type="body" idx="4294967295"/>
          </p:nvPr>
        </p:nvSpPr>
        <p:spPr>
          <a:xfrm>
            <a:off x="228600" y="914400"/>
            <a:ext cx="8763000" cy="5257800"/>
          </a:xfrm>
        </p:spPr>
        <p:txBody>
          <a:bodyPr/>
          <a:lstStyle/>
          <a:p>
            <a:pPr algn="just">
              <a:spcBef>
                <a:spcPts val="600"/>
              </a:spcBef>
              <a:spcAft>
                <a:spcPts val="0"/>
              </a:spcAft>
            </a:pPr>
            <a:r>
              <a:rPr lang="es-ES" sz="2400" dirty="0">
                <a:latin typeface="Calibri"/>
                <a:ea typeface="Times New Roman"/>
                <a:cs typeface="Arial"/>
              </a:rPr>
              <a:t>Considerando lo informado anteriormente y con el fin de minimizar las posibles consecuencias que tendría la pérdida de potencia en Salto el despacho propuesto es el siguiente:</a:t>
            </a:r>
            <a:endParaRPr lang="es-UY" sz="2400" dirty="0">
              <a:latin typeface="Arial"/>
              <a:ea typeface="Times New Roman"/>
              <a:cs typeface="Times New Roman"/>
            </a:endParaRPr>
          </a:p>
          <a:p>
            <a:pPr lvl="1" algn="just">
              <a:spcBef>
                <a:spcPts val="600"/>
              </a:spcBef>
              <a:spcAft>
                <a:spcPts val="0"/>
              </a:spcAft>
              <a:buFont typeface="Calibri"/>
              <a:buChar char="•"/>
            </a:pPr>
            <a:r>
              <a:rPr lang="es-ES" sz="2000" dirty="0">
                <a:latin typeface="Calibri"/>
                <a:ea typeface="Times New Roman"/>
                <a:cs typeface="Arial"/>
              </a:rPr>
              <a:t>Auto despachados. </a:t>
            </a:r>
            <a:endParaRPr lang="es-UY" sz="2000" dirty="0">
              <a:latin typeface="Arial"/>
              <a:ea typeface="Times New Roman"/>
              <a:cs typeface="Times New Roman"/>
            </a:endParaRPr>
          </a:p>
          <a:p>
            <a:pPr lvl="1" algn="just">
              <a:spcBef>
                <a:spcPts val="600"/>
              </a:spcBef>
              <a:spcAft>
                <a:spcPts val="0"/>
              </a:spcAft>
              <a:buFont typeface="Calibri"/>
              <a:buChar char="•"/>
            </a:pPr>
            <a:r>
              <a:rPr lang="es-ES" sz="2000" dirty="0">
                <a:latin typeface="Calibri"/>
                <a:ea typeface="Times New Roman"/>
                <a:cs typeface="Arial"/>
              </a:rPr>
              <a:t>6ta Unidad de Central Batlle a prueba (en caso de poder realizar la misma)</a:t>
            </a:r>
            <a:endParaRPr lang="es-UY" sz="2000" dirty="0">
              <a:latin typeface="Arial"/>
              <a:ea typeface="Times New Roman"/>
              <a:cs typeface="Times New Roman"/>
            </a:endParaRPr>
          </a:p>
          <a:p>
            <a:pPr lvl="1" algn="just">
              <a:spcBef>
                <a:spcPts val="600"/>
              </a:spcBef>
              <a:spcAft>
                <a:spcPts val="0"/>
              </a:spcAft>
              <a:buFont typeface="Calibri"/>
              <a:buChar char="•"/>
            </a:pPr>
            <a:r>
              <a:rPr lang="es-ES" sz="2000" dirty="0">
                <a:latin typeface="Calibri"/>
                <a:ea typeface="Times New Roman"/>
                <a:cs typeface="Arial"/>
              </a:rPr>
              <a:t>Salto hasta pleno.</a:t>
            </a:r>
            <a:endParaRPr lang="es-UY" sz="2000" dirty="0">
              <a:latin typeface="Arial"/>
              <a:ea typeface="Times New Roman"/>
              <a:cs typeface="Times New Roman"/>
            </a:endParaRPr>
          </a:p>
          <a:p>
            <a:pPr lvl="1" algn="just">
              <a:spcBef>
                <a:spcPts val="600"/>
              </a:spcBef>
              <a:spcAft>
                <a:spcPts val="0"/>
              </a:spcAft>
              <a:buFont typeface="Calibri"/>
              <a:buChar char="•"/>
            </a:pPr>
            <a:r>
              <a:rPr lang="es-ES" sz="2000" dirty="0">
                <a:latin typeface="Calibri"/>
                <a:ea typeface="Times New Roman"/>
                <a:cs typeface="Arial"/>
              </a:rPr>
              <a:t>Bonete hasta pleno. </a:t>
            </a:r>
            <a:endParaRPr lang="es-ES" sz="2000" dirty="0" smtClean="0">
              <a:latin typeface="Calibri"/>
              <a:ea typeface="Times New Roman"/>
              <a:cs typeface="Arial"/>
            </a:endParaRPr>
          </a:p>
          <a:p>
            <a:pPr lvl="1" algn="just">
              <a:spcBef>
                <a:spcPts val="600"/>
              </a:spcBef>
              <a:spcAft>
                <a:spcPts val="0"/>
              </a:spcAft>
              <a:buFont typeface="Calibri"/>
              <a:buChar char="•"/>
            </a:pPr>
            <a:r>
              <a:rPr lang="es-ES" sz="2000" dirty="0" err="1" smtClean="0">
                <a:latin typeface="Calibri"/>
                <a:ea typeface="Times New Roman"/>
                <a:cs typeface="Arial"/>
              </a:rPr>
              <a:t>Galofer</a:t>
            </a:r>
            <a:r>
              <a:rPr lang="es-ES" sz="2000" dirty="0" smtClean="0">
                <a:latin typeface="Calibri"/>
                <a:ea typeface="Times New Roman"/>
                <a:cs typeface="Arial"/>
              </a:rPr>
              <a:t> (según resultado de la corrida para precio spot)</a:t>
            </a:r>
            <a:endParaRPr lang="es-UY" sz="2000" dirty="0">
              <a:latin typeface="Arial"/>
              <a:ea typeface="Times New Roman"/>
              <a:cs typeface="Times New Roman"/>
            </a:endParaRPr>
          </a:p>
          <a:p>
            <a:pPr lvl="1" algn="just">
              <a:spcBef>
                <a:spcPts val="600"/>
              </a:spcBef>
              <a:spcAft>
                <a:spcPts val="0"/>
              </a:spcAft>
              <a:buFont typeface="Calibri"/>
              <a:buChar char="•"/>
            </a:pPr>
            <a:r>
              <a:rPr lang="es-ES" sz="2000" dirty="0">
                <a:latin typeface="Calibri"/>
                <a:ea typeface="Times New Roman"/>
                <a:cs typeface="Arial"/>
              </a:rPr>
              <a:t>Palmar cerrando la demanda.</a:t>
            </a:r>
            <a:endParaRPr lang="es-UY" sz="2000" dirty="0">
              <a:latin typeface="Arial"/>
              <a:ea typeface="Times New Roman"/>
              <a:cs typeface="Times New Roman"/>
            </a:endParaRPr>
          </a:p>
          <a:p>
            <a:pPr lvl="1" algn="just">
              <a:spcBef>
                <a:spcPts val="600"/>
              </a:spcBef>
              <a:spcAft>
                <a:spcPts val="0"/>
              </a:spcAft>
              <a:buFont typeface="Calibri"/>
              <a:buChar char="•"/>
            </a:pPr>
            <a:r>
              <a:rPr lang="es-ES" sz="2000" dirty="0">
                <a:latin typeface="Calibri"/>
                <a:ea typeface="Times New Roman"/>
                <a:cs typeface="Arial"/>
              </a:rPr>
              <a:t>Térmico para cerrar la demanda en los picos de ser necesario</a:t>
            </a:r>
            <a:r>
              <a:rPr lang="es-ES" sz="2000" dirty="0" smtClean="0">
                <a:latin typeface="Calibri"/>
                <a:ea typeface="Times New Roman"/>
                <a:cs typeface="Arial"/>
              </a:rPr>
              <a:t>.</a:t>
            </a:r>
          </a:p>
          <a:p>
            <a:pPr lvl="1" algn="just">
              <a:spcBef>
                <a:spcPts val="600"/>
              </a:spcBef>
              <a:spcAft>
                <a:spcPts val="0"/>
              </a:spcAft>
              <a:buFont typeface="Calibri"/>
              <a:buChar char="•"/>
            </a:pPr>
            <a:endParaRPr lang="es-ES" sz="2000" dirty="0">
              <a:effectLst/>
              <a:latin typeface="Calibri"/>
              <a:ea typeface="Times New Roman"/>
              <a:cs typeface="Arial"/>
            </a:endParaRPr>
          </a:p>
          <a:p>
            <a:pPr lvl="1" algn="just">
              <a:spcBef>
                <a:spcPts val="600"/>
              </a:spcBef>
              <a:spcAft>
                <a:spcPts val="0"/>
              </a:spcAft>
              <a:buFont typeface="Calibri"/>
              <a:buChar char="•"/>
            </a:pPr>
            <a:endParaRPr lang="es-ES" sz="2000" dirty="0" smtClean="0">
              <a:latin typeface="Calibri"/>
              <a:ea typeface="Times New Roman"/>
              <a:cs typeface="Arial"/>
            </a:endParaRPr>
          </a:p>
          <a:p>
            <a:pPr lvl="1" algn="just">
              <a:spcBef>
                <a:spcPts val="600"/>
              </a:spcBef>
              <a:spcAft>
                <a:spcPts val="0"/>
              </a:spcAft>
              <a:buFont typeface="Calibri"/>
              <a:buChar char="•"/>
            </a:pPr>
            <a:r>
              <a:rPr lang="es-ES" sz="2000" dirty="0" smtClean="0">
                <a:effectLst/>
                <a:latin typeface="Calibri"/>
                <a:ea typeface="Times New Roman"/>
                <a:cs typeface="Arial"/>
              </a:rPr>
              <a:t>NOTA: por sobrecarga y condición n-1 el orden de térmico se podrá ver afectado</a:t>
            </a:r>
            <a:endParaRPr lang="es-UY" sz="2000" dirty="0">
              <a:effectLst/>
              <a:latin typeface="Arial"/>
              <a:ea typeface="Times New Roman"/>
              <a:cs typeface="Times New Roman"/>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nchor="b"/>
          <a:lstStyle/>
          <a:p>
            <a:pPr algn="r"/>
            <a:fld id="{7FA1E349-DF96-41AF-A7E9-91BAF18AC701}" type="slidenum">
              <a:rPr lang="es-ES"/>
              <a:pPr algn="r"/>
              <a:t>7</a:t>
            </a:fld>
            <a:endParaRPr lang="es-ES"/>
          </a:p>
        </p:txBody>
      </p:sp>
      <p:sp>
        <p:nvSpPr>
          <p:cNvPr id="36866" name="3 Marcador de fecha"/>
          <p:cNvSpPr txBox="1">
            <a:spLocks noGrp="1"/>
          </p:cNvSpPr>
          <p:nvPr/>
        </p:nvSpPr>
        <p:spPr bwMode="auto">
          <a:xfrm>
            <a:off x="457200" y="6245225"/>
            <a:ext cx="2133600" cy="476250"/>
          </a:xfrm>
          <a:prstGeom prst="rect">
            <a:avLst/>
          </a:prstGeom>
          <a:noFill/>
          <a:ln w="9525">
            <a:noFill/>
            <a:miter lim="800000"/>
            <a:headEnd/>
            <a:tailEnd/>
          </a:ln>
        </p:spPr>
        <p:txBody>
          <a:bodyPr anchor="b"/>
          <a:lstStyle/>
          <a:p>
            <a:fld id="{6401450B-9B25-46D7-A865-80AEBA853E66}" type="datetime1">
              <a:rPr lang="es-ES"/>
              <a:pPr/>
              <a:t>17/07/2015</a:t>
            </a:fld>
            <a:endParaRPr lang="es-ES"/>
          </a:p>
        </p:txBody>
      </p:sp>
      <p:sp>
        <p:nvSpPr>
          <p:cNvPr id="36867" name="5 Marcador de número de diapositiva"/>
          <p:cNvSpPr txBox="1">
            <a:spLocks noGrp="1"/>
          </p:cNvSpPr>
          <p:nvPr/>
        </p:nvSpPr>
        <p:spPr bwMode="auto">
          <a:xfrm>
            <a:off x="6553200" y="6245225"/>
            <a:ext cx="2133600" cy="476250"/>
          </a:xfrm>
          <a:prstGeom prst="rect">
            <a:avLst/>
          </a:prstGeom>
          <a:noFill/>
          <a:ln w="9525">
            <a:noFill/>
            <a:miter lim="800000"/>
            <a:headEnd/>
            <a:tailEnd/>
          </a:ln>
        </p:spPr>
        <p:txBody>
          <a:bodyPr anchor="b"/>
          <a:lstStyle/>
          <a:p>
            <a:pPr algn="r"/>
            <a:fld id="{E3EFCC85-499A-47AD-BAAC-3AE652D11312}" type="slidenum">
              <a:rPr lang="es-ES"/>
              <a:pPr algn="r"/>
              <a:t>7</a:t>
            </a:fld>
            <a:endParaRPr lang="es-ES"/>
          </a:p>
        </p:txBody>
      </p:sp>
      <p:sp>
        <p:nvSpPr>
          <p:cNvPr id="36868" name="Rectangle 2"/>
          <p:cNvSpPr>
            <a:spLocks noGrp="1" noChangeArrowheads="1"/>
          </p:cNvSpPr>
          <p:nvPr>
            <p:ph type="title" idx="4294967295"/>
          </p:nvPr>
        </p:nvSpPr>
        <p:spPr>
          <a:xfrm>
            <a:off x="381000" y="2971800"/>
            <a:ext cx="8229600" cy="1384300"/>
          </a:xfrm>
        </p:spPr>
        <p:txBody>
          <a:bodyPr/>
          <a:lstStyle/>
          <a:p>
            <a:r>
              <a:rPr lang="es-UY" b="0" dirty="0" smtClean="0"/>
              <a:t>Resultados de la semana en curso:</a:t>
            </a:r>
            <a:r>
              <a:rPr lang="es-UY" dirty="0" smtClean="0"/>
              <a:t/>
            </a:r>
            <a:br>
              <a:rPr lang="es-UY" dirty="0" smtClean="0"/>
            </a:br>
            <a:r>
              <a:rPr lang="es-UY" sz="1800" dirty="0" smtClean="0"/>
              <a:t>Comparación ejecutado-programado</a:t>
            </a:r>
            <a:br>
              <a:rPr lang="es-UY" sz="1800" dirty="0" smtClean="0"/>
            </a:br>
            <a:r>
              <a:rPr lang="es-UY" sz="1800" dirty="0" smtClean="0"/>
              <a:t>.</a:t>
            </a:r>
            <a:br>
              <a:rPr lang="es-UY" sz="1800" dirty="0" smtClean="0"/>
            </a:br>
            <a:r>
              <a:rPr lang="es-UY" dirty="0" smtClean="0"/>
              <a:t/>
            </a:r>
            <a:br>
              <a:rPr lang="es-UY" dirty="0" smtClean="0"/>
            </a:br>
            <a:endParaRPr lang="es-ES" sz="2000" dirty="0" smtClean="0">
              <a:solidFill>
                <a:schemeClr val="tx1"/>
              </a:solidFill>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1 Título"/>
          <p:cNvSpPr>
            <a:spLocks noGrp="1"/>
          </p:cNvSpPr>
          <p:nvPr>
            <p:ph type="title"/>
          </p:nvPr>
        </p:nvSpPr>
        <p:spPr>
          <a:xfrm>
            <a:off x="914400" y="228600"/>
            <a:ext cx="7086600" cy="685800"/>
          </a:xfrm>
        </p:spPr>
        <p:txBody>
          <a:bodyPr/>
          <a:lstStyle/>
          <a:p>
            <a:r>
              <a:rPr lang="es-ES" sz="2400" dirty="0"/>
              <a:t>Datos globales semanales  </a:t>
            </a:r>
            <a:r>
              <a:rPr lang="es-ES" sz="2400" dirty="0" smtClean="0"/>
              <a:t>(jueves) </a:t>
            </a:r>
            <a:br>
              <a:rPr lang="es-ES" sz="2400" dirty="0" smtClean="0"/>
            </a:br>
            <a:endParaRPr lang="es-UY" sz="2400" dirty="0" smtClean="0"/>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761999"/>
            <a:ext cx="5497692" cy="3706065"/>
          </a:xfrm>
          <a:prstGeom prst="rect">
            <a:avLst/>
          </a:prstGeom>
          <a:noFill/>
          <a:ln w="3175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4191000"/>
            <a:ext cx="2800350" cy="2370885"/>
          </a:xfrm>
          <a:prstGeom prst="rect">
            <a:avLst/>
          </a:prstGeom>
          <a:noFill/>
          <a:ln w="3175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4382691"/>
      </p:ext>
    </p:extLst>
  </p:cSld>
  <p:clrMapOvr>
    <a:masterClrMapping/>
  </p:clrMapOvr>
  <p:transition spd="slow">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1 Título"/>
          <p:cNvSpPr>
            <a:spLocks noGrp="1"/>
          </p:cNvSpPr>
          <p:nvPr>
            <p:ph type="title"/>
          </p:nvPr>
        </p:nvSpPr>
        <p:spPr>
          <a:xfrm>
            <a:off x="581526" y="304800"/>
            <a:ext cx="8305800" cy="533400"/>
          </a:xfrm>
        </p:spPr>
        <p:txBody>
          <a:bodyPr/>
          <a:lstStyle/>
          <a:p>
            <a:r>
              <a:rPr lang="es-UY" sz="2400" dirty="0" smtClean="0"/>
              <a:t>Datos globales semanales  (jueves)</a:t>
            </a:r>
            <a:r>
              <a:rPr lang="es-ES" sz="2400" dirty="0" smtClean="0"/>
              <a:t> </a:t>
            </a:r>
            <a:r>
              <a:rPr lang="es-ES" sz="2400" dirty="0"/>
              <a:t>Comparación previsto-ejecutado suministro de la demanda </a:t>
            </a:r>
            <a:br>
              <a:rPr lang="es-ES" sz="2400" dirty="0"/>
            </a:br>
            <a:endParaRPr lang="es-UY" sz="2400" dirty="0" smtClean="0"/>
          </a:p>
        </p:txBody>
      </p:sp>
      <p:sp>
        <p:nvSpPr>
          <p:cNvPr id="8" name="7 Llamada rectangular redondeada"/>
          <p:cNvSpPr/>
          <p:nvPr/>
        </p:nvSpPr>
        <p:spPr bwMode="auto">
          <a:xfrm>
            <a:off x="7391400" y="3271837"/>
            <a:ext cx="1600201" cy="838200"/>
          </a:xfrm>
          <a:prstGeom prst="wedgeRoundRectCallout">
            <a:avLst>
              <a:gd name="adj1" fmla="val -66061"/>
              <a:gd name="adj2" fmla="val -2693"/>
              <a:gd name="adj3" fmla="val 16667"/>
            </a:avLst>
          </a:prstGeom>
          <a:noFill/>
          <a:ln w="38100" cap="flat" cmpd="dbl"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kumimoji="0" lang="es-UY" sz="1200" b="1" i="0" u="none" strike="noStrike" cap="none" normalizeH="0" baseline="0" dirty="0" err="1" smtClean="0">
                <a:ln>
                  <a:noFill/>
                </a:ln>
                <a:solidFill>
                  <a:schemeClr val="tx1"/>
                </a:solidFill>
                <a:effectLst/>
                <a:latin typeface="Arial" charset="0"/>
              </a:rPr>
              <a:t>APR´´s</a:t>
            </a:r>
            <a:r>
              <a:rPr kumimoji="0" lang="es-UY" sz="1200" b="1" i="0" u="none" strike="noStrike" cap="none" normalizeH="0" dirty="0" smtClean="0">
                <a:ln>
                  <a:noFill/>
                </a:ln>
                <a:solidFill>
                  <a:schemeClr val="tx1"/>
                </a:solidFill>
                <a:effectLst/>
                <a:latin typeface="Arial" charset="0"/>
              </a:rPr>
              <a:t> y PTA por potencia y forzado por </a:t>
            </a:r>
            <a:r>
              <a:rPr kumimoji="0" lang="es-UY" sz="1200" b="1" i="0" u="none" strike="noStrike" cap="none" normalizeH="0" dirty="0" err="1" smtClean="0">
                <a:ln>
                  <a:noFill/>
                </a:ln>
                <a:solidFill>
                  <a:schemeClr val="tx1"/>
                </a:solidFill>
                <a:effectLst/>
                <a:latin typeface="Arial" charset="0"/>
              </a:rPr>
              <a:t>trafo</a:t>
            </a:r>
            <a:r>
              <a:rPr kumimoji="0" lang="es-UY" sz="1200" b="1" i="0" u="none" strike="noStrike" cap="none" normalizeH="0" dirty="0" smtClean="0">
                <a:ln>
                  <a:noFill/>
                </a:ln>
                <a:solidFill>
                  <a:schemeClr val="tx1"/>
                </a:solidFill>
                <a:effectLst/>
                <a:latin typeface="Arial" charset="0"/>
              </a:rPr>
              <a:t> MVA </a:t>
            </a:r>
            <a:endParaRPr kumimoji="0" lang="es-UY" sz="1200" b="1" i="0" u="none" strike="noStrike" cap="none" normalizeH="0" baseline="0" dirty="0" smtClean="0">
              <a:ln>
                <a:noFill/>
              </a:ln>
              <a:solidFill>
                <a:schemeClr val="tx1"/>
              </a:solidFill>
              <a:effectLst/>
              <a:latin typeface="Arial" charset="0"/>
            </a:endParaRPr>
          </a:p>
        </p:txBody>
      </p:sp>
      <p:pic>
        <p:nvPicPr>
          <p:cNvPr id="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0999" y="838200"/>
            <a:ext cx="4328445" cy="5715000"/>
          </a:xfrm>
          <a:prstGeom prst="rect">
            <a:avLst/>
          </a:prstGeom>
          <a:noFill/>
          <a:ln w="3175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6799" y="828674"/>
            <a:ext cx="2151787" cy="5724526"/>
          </a:xfrm>
          <a:prstGeom prst="rect">
            <a:avLst/>
          </a:prstGeom>
          <a:noFill/>
          <a:ln w="3175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973897"/>
      </p:ext>
    </p:extLst>
  </p:cSld>
  <p:clrMapOvr>
    <a:masterClrMapping/>
  </p:clrMapOvr>
  <p:transition spd="slow">
    <p:dissolve/>
  </p:transition>
  <p:timing>
    <p:tnLst>
      <p:par>
        <p:cTn id="1" dur="indefinite" restart="never" nodeType="tmRoot"/>
      </p:par>
    </p:tnLst>
  </p:timing>
</p:sld>
</file>

<file path=ppt/theme/theme1.xml><?xml version="1.0" encoding="utf-8"?>
<a:theme xmlns:a="http://schemas.openxmlformats.org/drawingml/2006/main" name="Presentación en blanco">
  <a:themeElements>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resentación en blanco">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38100" cap="flat" cmpd="dbl"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s-ES" sz="12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38100" cap="flat" cmpd="dbl"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s-ES" sz="1200" b="0" i="0" u="none" strike="noStrike" cap="none" normalizeH="0" baseline="0" smtClean="0">
            <a:ln>
              <a:noFill/>
            </a:ln>
            <a:solidFill>
              <a:schemeClr val="bg1"/>
            </a:solidFill>
            <a:effectLst/>
            <a:latin typeface="Arial" charset="0"/>
          </a:defRPr>
        </a:defPPr>
      </a:lstStyle>
    </a:lnDef>
  </a:objectDefaults>
  <a:extraClrSchemeLst>
    <a:extraClrScheme>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resentación en blanco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resentación en blanco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resentación en blanco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resentación en blanc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resentación en blanc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resentación en blanc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iseño personalizado">
  <a:themeElements>
    <a:clrScheme name="Diseño personaliz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ersonaliz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38100" cap="flat" cmpd="dbl"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s-ES" sz="12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38100" cap="flat" cmpd="dbl"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s-ES" sz="1200" b="0" i="0" u="none" strike="noStrike" cap="none" normalizeH="0" baseline="0" smtClean="0">
            <a:ln>
              <a:noFill/>
            </a:ln>
            <a:solidFill>
              <a:schemeClr val="bg1"/>
            </a:solidFill>
            <a:effectLst/>
            <a:latin typeface="Arial" charset="0"/>
          </a:defRPr>
        </a:defPPr>
      </a:lstStyle>
    </a:lnDef>
  </a:objectDefaults>
  <a:extraClrSchemeLst>
    <a:extraClrScheme>
      <a:clrScheme name="Diseño personaliz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ersonaliz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ersonaliz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ersonaliz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ersonaliz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ersonaliz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ersonaliz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ersonaliz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ersonaliz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ersonaliz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ersonaliz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ersonaliz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10.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2.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3.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4.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5.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6.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7.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8.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9.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
  <TotalTime>181171</TotalTime>
  <Words>646</Words>
  <Application>Microsoft Office PowerPoint</Application>
  <PresentationFormat>Presentación en pantalla (4:3)</PresentationFormat>
  <Paragraphs>101</Paragraphs>
  <Slides>35</Slides>
  <Notes>6</Notes>
  <HiddenSlides>0</HiddenSlides>
  <MMClips>0</MMClips>
  <ScaleCrop>false</ScaleCrop>
  <HeadingPairs>
    <vt:vector size="4" baseType="variant">
      <vt:variant>
        <vt:lpstr>Tema</vt:lpstr>
      </vt:variant>
      <vt:variant>
        <vt:i4>2</vt:i4>
      </vt:variant>
      <vt:variant>
        <vt:lpstr>Títulos de diapositiva</vt:lpstr>
      </vt:variant>
      <vt:variant>
        <vt:i4>35</vt:i4>
      </vt:variant>
    </vt:vector>
  </HeadingPairs>
  <TitlesOfParts>
    <vt:vector size="37" baseType="lpstr">
      <vt:lpstr>Presentación en blanco</vt:lpstr>
      <vt:lpstr>Diseño personalizado</vt:lpstr>
      <vt:lpstr>Resultados de la semana en curso  y  programación de la semana 29  de 2015      V1   </vt:lpstr>
      <vt:lpstr>Resultados de la semana en curso: Comentarios generales</vt:lpstr>
      <vt:lpstr>Resumen semana actual N° 28/15</vt:lpstr>
      <vt:lpstr>Perspectivas para la semana 29</vt:lpstr>
      <vt:lpstr>Resultados de los modelos y comentarios</vt:lpstr>
      <vt:lpstr>DESPACHO PROPUESTO  </vt:lpstr>
      <vt:lpstr>Resultados de la semana en curso: Comparación ejecutado-programado .  </vt:lpstr>
      <vt:lpstr>Datos globales semanales  (jueves)  </vt:lpstr>
      <vt:lpstr>Datos globales semanales  (jueves) Comparación previsto-ejecutado suministro de la demanda  </vt:lpstr>
      <vt:lpstr>Evolución de la demanda</vt:lpstr>
      <vt:lpstr>COMPARATIVO DE APORTES DE CENTRALES HIDRAULICAS SALTO GRANDE</vt:lpstr>
      <vt:lpstr>RIO NEGRO</vt:lpstr>
      <vt:lpstr>Previsión de generación eólica en base de datos del 10/06/15</vt:lpstr>
      <vt:lpstr>Semana próxima</vt:lpstr>
      <vt:lpstr>Previsión temperaturas (Accuweather, viernes)</vt:lpstr>
      <vt:lpstr>Precipitaciones previstas para los próximos días, Fuente INMET (viernes) </vt:lpstr>
      <vt:lpstr>Acumulados precipitaciones 7 y 5 días INMET y CPTEC (viernes)</vt:lpstr>
      <vt:lpstr>Previsión aportes Salto Grande (Fuente CTM, viernes)</vt:lpstr>
      <vt:lpstr>Programación semanal 2015-28  </vt:lpstr>
      <vt:lpstr>Clase hidrológica, calculada con aportes sin lluvias previstas</vt:lpstr>
      <vt:lpstr>COSTO GENERACIÓN TÉRMICA</vt:lpstr>
      <vt:lpstr>PREVISIÓN DE MANTENIMIENTOS</vt:lpstr>
      <vt:lpstr>MODELOS</vt:lpstr>
      <vt:lpstr>Mediano plazo, estacional 1349 caso sin lluvias</vt:lpstr>
      <vt:lpstr>Caso libre, aportes sin lluvias, estacional 1349</vt:lpstr>
      <vt:lpstr>Presentación de PowerPoint</vt:lpstr>
      <vt:lpstr>SIMSEE</vt:lpstr>
      <vt:lpstr>Caso libre Palmar 37,3 m, sin vertido en Terra. Estacional 1349, H=-0,306</vt:lpstr>
      <vt:lpstr>Presentación de PowerPoint</vt:lpstr>
      <vt:lpstr>MENSUAL</vt:lpstr>
      <vt:lpstr>Programa de generación de la semana 28/15:  </vt:lpstr>
      <vt:lpstr>Programa semanal (viernes)</vt:lpstr>
      <vt:lpstr>Programa semanal </vt:lpstr>
      <vt:lpstr>Programa semanal </vt:lpstr>
      <vt:lpstr>Previsión de principales  trabajos en la red</vt:lpstr>
    </vt:vector>
  </TitlesOfParts>
  <Company>UTE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c:title>
  <dc:creator>at</dc:creator>
  <cp:lastModifiedBy>Pablo Soubes</cp:lastModifiedBy>
  <cp:revision>3354</cp:revision>
  <dcterms:created xsi:type="dcterms:W3CDTF">2010-01-29T12:03:38Z</dcterms:created>
  <dcterms:modified xsi:type="dcterms:W3CDTF">2015-07-17T19:24:33Z</dcterms:modified>
</cp:coreProperties>
</file>