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005" r:id="rId14"/>
    <p:sldId id="1248" r:id="rId15"/>
    <p:sldId id="1344" r:id="rId16"/>
    <p:sldId id="1277" r:id="rId17"/>
    <p:sldId id="1247" r:id="rId18"/>
    <p:sldId id="1009" r:id="rId19"/>
    <p:sldId id="1037" r:id="rId20"/>
    <p:sldId id="1283" r:id="rId21"/>
    <p:sldId id="1313" r:id="rId22"/>
    <p:sldId id="1314" r:id="rId23"/>
    <p:sldId id="1333" r:id="rId24"/>
    <p:sldId id="1334" r:id="rId25"/>
    <p:sldId id="1340" r:id="rId26"/>
    <p:sldId id="1341" r:id="rId27"/>
    <p:sldId id="1342" r:id="rId28"/>
    <p:sldId id="1343" r:id="rId29"/>
    <p:sldId id="1175" r:id="rId30"/>
    <p:sldId id="1132" r:id="rId31"/>
    <p:sldId id="1133" r:id="rId32"/>
    <p:sldId id="1210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8399" autoAdjust="0"/>
  </p:normalViewPr>
  <p:slideViewPr>
    <p:cSldViewPr>
      <p:cViewPr>
        <p:scale>
          <a:sx n="110" d="100"/>
          <a:sy n="110" d="100"/>
        </p:scale>
        <p:origin x="-49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25/09/2015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6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25/09/2015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25/09/2015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39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7" y="1719262"/>
            <a:ext cx="3908425" cy="3425825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78" y="1719262"/>
            <a:ext cx="3951287" cy="3438525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22" y="28222"/>
            <a:ext cx="6629400" cy="6650832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25/09/2015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viernes)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20013" cy="5517256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" y="1769232"/>
            <a:ext cx="4687865" cy="3509674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1" y="1774422"/>
            <a:ext cx="4696843" cy="3504483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0" y="1758481"/>
            <a:ext cx="4637441" cy="3483736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6" y="1783663"/>
            <a:ext cx="4686742" cy="3526776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95" y="1752523"/>
            <a:ext cx="4632871" cy="3504085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2" y="1768297"/>
            <a:ext cx="4723191" cy="3542142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67" y="1752600"/>
            <a:ext cx="4710079" cy="35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(viernes) </a:t>
            </a: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25466721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y 7 días CEPTEC e INMET  (viernes)</a:t>
            </a:r>
          </a:p>
        </p:txBody>
      </p:sp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6248"/>
            <a:ext cx="4267200" cy="513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6248"/>
            <a:ext cx="4007908" cy="5134551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1" y="1219200"/>
            <a:ext cx="5934075" cy="3390900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603634"/>
            <a:ext cx="5774267" cy="2194025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25/09/2015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2015-39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9334"/>
            <a:ext cx="6652908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72933"/>
            <a:ext cx="4252913" cy="28399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82025" cy="445576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25/09/2015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029575" cy="488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90600"/>
            <a:ext cx="84092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8" y="161924"/>
            <a:ext cx="7760493" cy="63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endParaRPr lang="es-U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58150" cy="51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42" y="228600"/>
            <a:ext cx="715518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5334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caso anterior pero con erogado </a:t>
            </a:r>
            <a:r>
              <a:rPr lang="es-UY" sz="2400" dirty="0" err="1" smtClean="0"/>
              <a:t>minimo</a:t>
            </a:r>
            <a:r>
              <a:rPr lang="es-UY" sz="2400" dirty="0" smtClean="0"/>
              <a:t> en Terra y aportes actualizados jueves</a:t>
            </a:r>
            <a:endParaRPr lang="es-UY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53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61929"/>
      </p:ext>
    </p:extLst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15518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00065"/>
      </p:ext>
    </p:extLst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25/09/2015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39/15: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2" y="990600"/>
            <a:ext cx="5930611" cy="3429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971005"/>
            <a:ext cx="3409950" cy="288699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38/15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51054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Durante la semana el despacho se ha realizado con los generadores auto despachados y Salto Grande cerrando la demanda hasta el día lunes.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La generación eólica será extremadamente alta siendo del orden de los 70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000" dirty="0">
                <a:latin typeface="Calibri"/>
                <a:ea typeface="Times New Roman"/>
                <a:cs typeface="Arial"/>
              </a:rPr>
              <a:t>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Los pronósticos de precipitaciones, en particular los que afectaban Salto Grande fueron perdiendo su importancia y por lo tanto no tuvieron la magnitud que se observaba durante la semana pasada.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 partir del martes comenzaron precipitaciones en el río Negro, fundamentalmente en Terra (promedios acumulados superiores a los 100 mm) lo que producirá la apertura de vertederos en la misma. 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Por lo anterior a partir de día martes paulatinamente se puso el río Negro hasta pleno y cerrando la demanda Salto grande.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El día lunes salió  parara mantenimiento la unidad 2 de Bonete.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9904"/>
            <a:ext cx="8339138" cy="593648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58138" cy="60501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39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638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A la fecha existen pronósticos importantes de precipitaciones fundamentalmente para la cuenca alta del río Uruguay, para el río Negro existirían pero no modificarían la situación actual.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De acuerdo al hidrógrafo de Terra, la misma estará vertiendo entre 220 y 440 m3/s durante la semana.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Los pronósticos de aportes previstos para Salto por los modelos ETA y GSF para la semana 39 (siguiente a la programar) son del orden de entre 5000 y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7000 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m3/s  en promedio.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La programación semanal para la semana 39 muestra que Bonete debe generar a pleno y Palmar mantiene cotas cercanas a las de vertimiento durante toda la semana y Salto supera los 35.5m sobre el fin de semana.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De acuerdo a lo anterior se continua con la declaración de riesgo de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vertimiento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para el sistema</a:t>
            </a:r>
            <a:endParaRPr lang="es-UY" sz="20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Considerando </a:t>
            </a:r>
            <a:r>
              <a:rPr lang="es-ES" sz="2400" dirty="0">
                <a:solidFill>
                  <a:schemeClr val="tx1"/>
                </a:solidFill>
              </a:rPr>
              <a:t>lo informado anteriormente se declara riesgo de vertimiento para todo el sistema siendo el despacho propuesto el siguiente</a:t>
            </a:r>
            <a:r>
              <a:rPr lang="es-E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s-UY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chemeClr val="tx1"/>
                </a:solidFill>
              </a:rPr>
              <a:t>Despacho propuesto</a:t>
            </a:r>
            <a:endParaRPr lang="es-UY" sz="2400" b="1" i="1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Auto despachados. 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Terra a pleno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Palmar hasta pleno para cota máxima (40,10 m) 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Salto cierra la demanda</a:t>
            </a:r>
            <a:endParaRPr lang="es-UY" sz="20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25/09/2015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9422"/>
            <a:ext cx="5867400" cy="3955291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3028950" cy="2564426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14400"/>
            <a:ext cx="4386157" cy="5791200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2156561" cy="5737226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39188" cy="4248568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196493</TotalTime>
  <Words>501</Words>
  <Application>Microsoft Office PowerPoint</Application>
  <PresentationFormat>Presentación en pantalla (4:3)</PresentationFormat>
  <Paragraphs>76</Paragraphs>
  <Slides>31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Presentación en blanco</vt:lpstr>
      <vt:lpstr>Diseño personalizado</vt:lpstr>
      <vt:lpstr>Resultados de la semana en curso  y  programación de la semana 39  de 2015      V1   </vt:lpstr>
      <vt:lpstr>Resultados de la semana en curso: Comentarios generales</vt:lpstr>
      <vt:lpstr>Resumen semana actual N° 38/15</vt:lpstr>
      <vt:lpstr>Perspectivas para la semana 39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INMET (viernes) </vt:lpstr>
      <vt:lpstr>Acumulados precipitaciones 5 y 7 días CEPTEC e INMET  (viernes)</vt:lpstr>
      <vt:lpstr>Previsión aportes Salto Grande (Fuente CTM, viernes)</vt:lpstr>
      <vt:lpstr>Programación semanal 2015-39 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Presentación de PowerPoint</vt:lpstr>
      <vt:lpstr>Presentación de PowerPoint</vt:lpstr>
      <vt:lpstr>Idem caso anterior pero con erogado minimo en Terra y aportes actualizados jueves</vt:lpstr>
      <vt:lpstr>Presentación de PowerPoint</vt:lpstr>
      <vt:lpstr>Programa de generación de la semana 39/15:  </vt:lpstr>
      <vt:lpstr>Programa semanal (jueves)</vt:lpstr>
      <vt:lpstr>Programa semanal </vt:lpstr>
      <vt:lpstr>Programa semanal 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Pablo Soubes</cp:lastModifiedBy>
  <cp:revision>3492</cp:revision>
  <dcterms:created xsi:type="dcterms:W3CDTF">2010-01-29T12:03:38Z</dcterms:created>
  <dcterms:modified xsi:type="dcterms:W3CDTF">2015-09-25T18:56:37Z</dcterms:modified>
</cp:coreProperties>
</file>