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9"/>
  </p:notesMasterIdLst>
  <p:handoutMasterIdLst>
    <p:handoutMasterId r:id="rId40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49" r:id="rId15"/>
    <p:sldId id="1352" r:id="rId16"/>
    <p:sldId id="1351" r:id="rId17"/>
    <p:sldId id="1350" r:id="rId18"/>
    <p:sldId id="1005" r:id="rId19"/>
    <p:sldId id="1345" r:id="rId20"/>
    <p:sldId id="1346" r:id="rId21"/>
    <p:sldId id="1347" r:id="rId22"/>
    <p:sldId id="1247" r:id="rId23"/>
    <p:sldId id="1009" r:id="rId24"/>
    <p:sldId id="1037" r:id="rId25"/>
    <p:sldId id="1313" r:id="rId26"/>
    <p:sldId id="1314" r:id="rId27"/>
    <p:sldId id="1333" r:id="rId28"/>
    <p:sldId id="1334" r:id="rId29"/>
    <p:sldId id="1340" r:id="rId30"/>
    <p:sldId id="1341" r:id="rId31"/>
    <p:sldId id="1355" r:id="rId32"/>
    <p:sldId id="1356" r:id="rId33"/>
    <p:sldId id="1175" r:id="rId34"/>
    <p:sldId id="1133" r:id="rId35"/>
    <p:sldId id="1353" r:id="rId36"/>
    <p:sldId id="1354" r:id="rId37"/>
    <p:sldId id="1348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20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15/01/2016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15/01/2016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15/01/2016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15/01/2016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03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4753"/>
            <a:ext cx="3913187" cy="33956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5920"/>
            <a:ext cx="3956050" cy="34083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7660"/>
            <a:ext cx="6477000" cy="649793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8/1/16</a:t>
            </a:r>
            <a:endParaRPr lang="es-UY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6989763" cy="30146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00" y="152400"/>
            <a:ext cx="2514600" cy="2286000"/>
          </a:xfrm>
        </p:spPr>
        <p:txBody>
          <a:bodyPr/>
          <a:lstStyle/>
          <a:p>
            <a:r>
              <a:rPr lang="es-UY" sz="2400" dirty="0" err="1" smtClean="0"/>
              <a:t>Pronosticos</a:t>
            </a:r>
            <a:r>
              <a:rPr lang="es-UY" sz="2400" dirty="0" smtClean="0"/>
              <a:t> FING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1" y="304800"/>
            <a:ext cx="4859338" cy="21200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4884738" cy="213860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15809"/>
            <a:ext cx="4913313" cy="214219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345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s-UY" sz="2400" dirty="0" smtClean="0"/>
              <a:t>Previsiones programación diaria desde 8/1 al 15/1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795963" cy="22780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5803900" cy="23002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5818187" cy="22923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824537" cy="2286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9343"/>
            <a:ext cx="5818187" cy="22923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9550"/>
            <a:ext cx="5803900" cy="2286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5818187" cy="23145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04" y="3810000"/>
            <a:ext cx="5795963" cy="2286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73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dirty="0" smtClean="0"/>
              <a:t>PRONOSTICOS SEMANA 02/16</a:t>
            </a:r>
            <a:endParaRPr lang="es-UY" dirty="0"/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990600"/>
            <a:ext cx="8458200" cy="3962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15/01/2016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40" y="1066800"/>
            <a:ext cx="6174523" cy="57419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" y="533400"/>
            <a:ext cx="4919132" cy="190855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</a:t>
            </a:r>
            <a:r>
              <a:rPr kumimoji="0" lang="es-UY" sz="24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Fuente INMET 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0937"/>
            <a:ext cx="4738687" cy="47656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158874"/>
            <a:ext cx="4759325" cy="47577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67341"/>
            <a:ext cx="4767263" cy="47656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0938"/>
            <a:ext cx="4767263" cy="47656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0937"/>
            <a:ext cx="4767263" cy="47577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67341"/>
            <a:ext cx="4752975" cy="4772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43" y="1150937"/>
            <a:ext cx="4767263" cy="47577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7" y="1371600"/>
            <a:ext cx="4323121" cy="516550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4667"/>
            <a:ext cx="4340054" cy="518244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15/01/2016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600950" cy="4343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15/01/2016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2016-03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174780" cy="4724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66" y="3581400"/>
            <a:ext cx="4747647" cy="317033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2099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escenario sin lluvias</a:t>
            </a:r>
            <a:endParaRPr lang="es-UY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7543"/>
            <a:ext cx="8582026" cy="474367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67854" cy="631498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42992" cy="519735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29400" cy="58857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57084" cy="5334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9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02/16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Durante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la semana el despacho ha sido con los generadores distribuidos, Salto Grande y Bonete a pleno, Palmar cerrando la demanda para una cota cercana los 40,10m al final de la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semana. El lunes 11 se despachó generación térmica por potencia durante el pico.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Salto grande continuo con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vertimiento hasta hoy viernes presentando un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aumento importante en la potencia disponible.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En el fin de semana pasado Argentina no compro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excedentes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por lo que se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debió reducir  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generación en el sistema Uruguayo, siendo necesario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reducir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generación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en base a biomasa,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río Negro y eólico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 Debido a la situación de Salto Grande no se modulo la misma.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No han ocurrido precipitaciones en ninguna de las cuencas.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han exportado excedentes hidráulicos 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Argentina del orden de 44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pudo traer energía de Argentina en modalidad devolución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La demanda fue algo superior a la prevista (215 a 209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)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582"/>
            <a:ext cx="6553200" cy="581810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94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31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15/01/2016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31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03/16: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1999"/>
            <a:ext cx="6032744" cy="373380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91" y="3962400"/>
            <a:ext cx="2877359" cy="284713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5878"/>
            <a:ext cx="8186738" cy="511348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17011" cy="5638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886213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03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No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existen pronósticos adicionales de precipitaciones pero para la cuenca del río Uruguay para los próximos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días ni para el río Negro.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De acuerdo a los programas casi la totalidad de la semana será necesario exportar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Terra finalizará la semana en cotas cercanas a 80,7 m cerrando vertederos sobre mediados de la misma.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preven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temperaturas relativamente altas para la semana entrante.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UY" sz="1800" dirty="0">
                <a:latin typeface="Calibri"/>
                <a:ea typeface="Times New Roman"/>
                <a:cs typeface="Arial"/>
              </a:rPr>
              <a:t>No se podrán realizar pruebas de la </a:t>
            </a:r>
            <a:r>
              <a:rPr lang="es-UY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UY" sz="1800" dirty="0">
                <a:latin typeface="Calibri"/>
                <a:ea typeface="Times New Roman"/>
                <a:cs typeface="Arial"/>
              </a:rPr>
              <a:t>. Personal de </a:t>
            </a:r>
            <a:r>
              <a:rPr lang="es-UY" sz="1800" dirty="0" err="1">
                <a:latin typeface="Calibri"/>
                <a:ea typeface="Times New Roman"/>
                <a:cs typeface="Arial"/>
              </a:rPr>
              <a:t>Alstom</a:t>
            </a:r>
            <a:r>
              <a:rPr lang="es-UY" sz="1800" dirty="0">
                <a:latin typeface="Calibri"/>
                <a:ea typeface="Times New Roman"/>
                <a:cs typeface="Arial"/>
              </a:rPr>
              <a:t> no vendrá antes del 25 de enero.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UY" sz="1800" dirty="0">
                <a:latin typeface="Calibri"/>
                <a:ea typeface="Times New Roman"/>
                <a:cs typeface="Arial"/>
              </a:rPr>
              <a:t>El domingo se </a:t>
            </a:r>
            <a:r>
              <a:rPr lang="es-UY" sz="1800" dirty="0" smtClean="0">
                <a:latin typeface="Calibri"/>
                <a:ea typeface="Times New Roman"/>
                <a:cs typeface="Arial"/>
              </a:rPr>
              <a:t>realizará </a:t>
            </a:r>
            <a:r>
              <a:rPr lang="es-UY" sz="1800" dirty="0">
                <a:latin typeface="Calibri"/>
                <a:ea typeface="Times New Roman"/>
                <a:cs typeface="Arial"/>
              </a:rPr>
              <a:t>a un trabajo </a:t>
            </a:r>
            <a:r>
              <a:rPr lang="es-UY" sz="1800" dirty="0" smtClean="0">
                <a:latin typeface="Calibri"/>
                <a:ea typeface="Times New Roman"/>
                <a:cs typeface="Arial"/>
              </a:rPr>
              <a:t>durante el cual se indispone </a:t>
            </a:r>
            <a:r>
              <a:rPr lang="es-UY" sz="1800" dirty="0">
                <a:latin typeface="Calibri"/>
                <a:ea typeface="Times New Roman"/>
                <a:cs typeface="Arial"/>
              </a:rPr>
              <a:t>toda la central de Punta del Tigre y APR.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latin typeface="Calibri"/>
                <a:ea typeface="Times New Roman"/>
                <a:cs typeface="Arial"/>
              </a:rPr>
              <a:t>De </a:t>
            </a:r>
            <a:r>
              <a:rPr lang="es-ES" sz="2400" dirty="0">
                <a:latin typeface="Calibri"/>
                <a:ea typeface="Times New Roman"/>
                <a:cs typeface="Arial"/>
              </a:rPr>
              <a:t>acuerdo a lo anterior el despacho propuesto es el siguiente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:</a:t>
            </a:r>
            <a:r>
              <a:rPr lang="es-ES" sz="2400" dirty="0">
                <a:latin typeface="Arial"/>
                <a:ea typeface="Times New Roman"/>
                <a:cs typeface="Times New Roman"/>
              </a:rPr>
              <a:t> 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Terra a pleno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Palmar para cota de 40,1 m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Salto Grande cierra la demanda exportando excedentes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15/01/2016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7406"/>
            <a:ext cx="5891667" cy="42193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3657600"/>
            <a:ext cx="2971800" cy="294058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198"/>
            <a:ext cx="4324994" cy="5857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198"/>
            <a:ext cx="2209800" cy="5857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"/>
          <p:cNvSpPr/>
          <p:nvPr/>
        </p:nvSpPr>
        <p:spPr bwMode="auto">
          <a:xfrm>
            <a:off x="7467600" y="4876800"/>
            <a:ext cx="1600200" cy="838200"/>
          </a:xfrm>
          <a:prstGeom prst="wedgeRectCallout">
            <a:avLst>
              <a:gd name="adj1" fmla="val -122222"/>
              <a:gd name="adj2" fmla="val 29166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Desvíos por cierre</a:t>
            </a:r>
            <a:r>
              <a:rPr kumimoji="0" lang="es-UY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vertederos en Palmar y mantenimientos</a:t>
            </a:r>
            <a:endParaRPr kumimoji="0" lang="es-U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Llamada rectangular"/>
          <p:cNvSpPr/>
          <p:nvPr/>
        </p:nvSpPr>
        <p:spPr bwMode="auto">
          <a:xfrm>
            <a:off x="7467600" y="3657600"/>
            <a:ext cx="1600200" cy="990600"/>
          </a:xfrm>
          <a:prstGeom prst="wedgeRectCallout">
            <a:avLst>
              <a:gd name="adj1" fmla="val -93560"/>
              <a:gd name="adj2" fmla="val 39352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Menos térmico por menos demanda y por intercambio compensado</a:t>
            </a:r>
            <a:r>
              <a:rPr kumimoji="0" lang="es-UY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 Argentina </a:t>
            </a:r>
            <a:endParaRPr kumimoji="0" lang="es-U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52669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245397</TotalTime>
  <Words>488</Words>
  <Application>Microsoft Office PowerPoint</Application>
  <PresentationFormat>Presentación en pantalla (4:3)</PresentationFormat>
  <Paragraphs>81</Paragraphs>
  <Slides>35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Presentación en blanco</vt:lpstr>
      <vt:lpstr>Diseño personalizado</vt:lpstr>
      <vt:lpstr>Tema de Office</vt:lpstr>
      <vt:lpstr>Resultados de la semana en curso  y  programación de la semana 03  de 2016      V1   </vt:lpstr>
      <vt:lpstr>Resultados de la semana en curso: Comentarios generales</vt:lpstr>
      <vt:lpstr>Resumen semana actual N° 02/16</vt:lpstr>
      <vt:lpstr>Perspectivas para la semana 03 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8/1/16</vt:lpstr>
      <vt:lpstr>Pronosticos FING</vt:lpstr>
      <vt:lpstr>Previsiones programación diaria desde 8/1 al 15/1</vt:lpstr>
      <vt:lpstr>PRONOSTICOS SEMANA 02/16</vt:lpstr>
      <vt:lpstr>Semana próxima</vt:lpstr>
      <vt:lpstr>Presentación de PowerPoint</vt:lpstr>
      <vt:lpstr>Presentación de PowerPoint</vt:lpstr>
      <vt:lpstr>Previsión precipitaciones acumuladas INMET y CPTEC (viernes)</vt:lpstr>
      <vt:lpstr>Previsión aportes Salto Grande (Fuente CTM, jueves)</vt:lpstr>
      <vt:lpstr>Programación semanal 2016-03 </vt:lpstr>
      <vt:lpstr>COSTO GENERACIÓN TÉRMICA</vt:lpstr>
      <vt:lpstr>MODELOS</vt:lpstr>
      <vt:lpstr>Mediano plazo</vt:lpstr>
      <vt:lpstr>Caso libre, escenario sin lluvias</vt:lpstr>
      <vt:lpstr>Presentación de PowerPoint</vt:lpstr>
      <vt:lpstr>SimSEE, CASO LIBRE </vt:lpstr>
      <vt:lpstr>Presentación de PowerPoint</vt:lpstr>
      <vt:lpstr>Presentación de PowerPoint</vt:lpstr>
      <vt:lpstr>Presentación de PowerPoint</vt:lpstr>
      <vt:lpstr>Programa de generación de la semana 03/16: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3722</cp:revision>
  <dcterms:created xsi:type="dcterms:W3CDTF">2010-01-29T12:03:38Z</dcterms:created>
  <dcterms:modified xsi:type="dcterms:W3CDTF">2016-01-15T14:02:47Z</dcterms:modified>
</cp:coreProperties>
</file>