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427" r:id="rId29"/>
    <p:sldId id="1434" r:id="rId30"/>
    <p:sldId id="1433" r:id="rId31"/>
    <p:sldId id="1425" r:id="rId32"/>
    <p:sldId id="1426" r:id="rId33"/>
    <p:sldId id="1175" r:id="rId34"/>
    <p:sldId id="1133" r:id="rId35"/>
    <p:sldId id="1353" r:id="rId36"/>
    <p:sldId id="1354" r:id="rId37"/>
    <p:sldId id="134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>
        <p:scale>
          <a:sx n="100" d="100"/>
          <a:sy n="100" d="100"/>
        </p:scale>
        <p:origin x="-21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02/09/2016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02/09/2016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36 </a:t>
            </a:r>
            <a:r>
              <a:rPr lang="es-UY" sz="3600" dirty="0" smtClean="0"/>
              <a:t>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8388" cy="422934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" y="1795463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6412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391275" cy="64119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martes)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49"/>
            <a:ext cx="8077200" cy="461554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01/09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399"/>
            <a:ext cx="8734425" cy="233566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53475" cy="238496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26/08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2474"/>
            <a:ext cx="8290904" cy="3581401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290904" cy="226321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04762"/>
            <a:ext cx="7010400" cy="49468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8675"/>
            <a:ext cx="5943600" cy="243627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viernes)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5350"/>
            <a:ext cx="5503863" cy="55070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5350"/>
            <a:ext cx="5503863" cy="55292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4875"/>
            <a:ext cx="5518150" cy="55213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68" y="895350"/>
            <a:ext cx="5538787" cy="55006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09637"/>
            <a:ext cx="5532437" cy="55149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5546725" cy="55213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904875"/>
            <a:ext cx="5524500" cy="54864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2451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6325"/>
            <a:ext cx="4112452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2016-36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6200"/>
            <a:ext cx="6528554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038600" y="3448640"/>
            <a:ext cx="4848225" cy="3228975"/>
            <a:chOff x="3581400" y="2743200"/>
            <a:chExt cx="5762625" cy="391477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7" y="2743200"/>
              <a:ext cx="2876550" cy="1924050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724400"/>
              <a:ext cx="5762625" cy="1933575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381000"/>
          </a:xfrm>
        </p:spPr>
        <p:txBody>
          <a:bodyPr/>
          <a:lstStyle/>
          <a:p>
            <a:endParaRPr lang="es-UY" dirty="0"/>
          </a:p>
          <a:p>
            <a:r>
              <a:rPr lang="es-UY" dirty="0" smtClean="0"/>
              <a:t>Caso MP sin Exportación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8725"/>
            <a:ext cx="7543800" cy="548236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29" y="304800"/>
            <a:ext cx="8886371" cy="533400"/>
          </a:xfrm>
        </p:spPr>
        <p:txBody>
          <a:bodyPr/>
          <a:lstStyle/>
          <a:p>
            <a:r>
              <a:rPr lang="es-UY" sz="2400" dirty="0" smtClean="0"/>
              <a:t>Corto plazo, CPC Caso libre, mediano plazo sin expo</a:t>
            </a:r>
            <a:endParaRPr lang="es-UY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685015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57106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975"/>
            <a:ext cx="8334375" cy="5334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599"/>
            <a:ext cx="7129403" cy="64536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33400"/>
            <a:ext cx="8691563" cy="5562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499"/>
            <a:ext cx="7334067" cy="66389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6019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despacho durante la semana ha sido con los generadores auto despachados y recursos hidráulicos.</a:t>
            </a:r>
            <a:endParaRPr lang="es-U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Se debió despachar térmico por potencia en algunos picos nocturnos.</a:t>
            </a:r>
            <a:endParaRPr lang="es-U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En algunas madrugadas fue necesario reducir la generación eólica. </a:t>
            </a:r>
            <a:endParaRPr lang="es-U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jueves se importo desde Brasil energía para minimizar el flujo entre San Javier y Palmar por retiro de un elemento en la línea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Se han producido precipitaciones </a:t>
            </a:r>
            <a:r>
              <a:rPr lang="es-ES" sz="2400" dirty="0" smtClean="0"/>
              <a:t>que </a:t>
            </a:r>
            <a:r>
              <a:rPr lang="es-ES" sz="2400" dirty="0"/>
              <a:t>han aumentado los aportes del río </a:t>
            </a:r>
            <a:r>
              <a:rPr lang="es-ES" sz="2400" dirty="0" smtClean="0"/>
              <a:t>Uruguay y Negro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 por ser entregada a la explotación la unidad de Terra</a:t>
            </a:r>
            <a:endParaRPr lang="es-ES" sz="24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7250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5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62800" cy="64838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36/16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(miércoles)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883022" cy="285273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5852021" cy="4191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9250"/>
            <a:ext cx="8339138" cy="520867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53338" cy="581846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8808628" cy="475468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35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r>
              <a:rPr lang="es-ES" sz="2400" dirty="0"/>
              <a:t>A la fecha los pronósticos de precipitaciones son </a:t>
            </a:r>
            <a:r>
              <a:rPr lang="es-ES" sz="2400" dirty="0" smtClean="0"/>
              <a:t>dispares </a:t>
            </a:r>
            <a:r>
              <a:rPr lang="es-ES" sz="2400" dirty="0"/>
              <a:t>dependiendo del modelo consultado aunque coinciden para los primeros días (precipitaciones bajas en la cuenca del río Negro y para la alta de SG). </a:t>
            </a:r>
            <a:endParaRPr lang="es-UY" sz="2400" dirty="0"/>
          </a:p>
          <a:p>
            <a:r>
              <a:rPr lang="es-ES" sz="2400" dirty="0"/>
              <a:t>Las demandas se prevé que continúen siendo bajas (del orden de las de esta semana, 215 </a:t>
            </a:r>
            <a:r>
              <a:rPr lang="es-ES" sz="2400" dirty="0" err="1"/>
              <a:t>GWh</a:t>
            </a:r>
            <a:r>
              <a:rPr lang="es-ES" sz="2400" dirty="0"/>
              <a:t>). </a:t>
            </a:r>
            <a:endParaRPr lang="es-UY" sz="2400" dirty="0"/>
          </a:p>
          <a:p>
            <a:r>
              <a:rPr lang="es-ES" sz="2400" dirty="0"/>
              <a:t>Se prevé una semana con una alta generación Eólica.</a:t>
            </a:r>
            <a:endParaRPr lang="es-UY" sz="2400" dirty="0"/>
          </a:p>
          <a:p>
            <a:r>
              <a:rPr lang="es-ES" sz="2400" dirty="0"/>
              <a:t>En las condiciones actuales no se prevé que se exporte durante la semana.</a:t>
            </a:r>
            <a:endParaRPr lang="es-UY" sz="24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 smtClean="0">
              <a:latin typeface="Calibri"/>
              <a:ea typeface="Times New Roman"/>
              <a:cs typeface="Arial"/>
            </a:endParaRP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latin typeface="Calibri"/>
                <a:ea typeface="Times New Roman"/>
                <a:cs typeface="Arial"/>
              </a:rPr>
              <a:t>Todas las corridas se realizaron con aportes sin lluvias.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latin typeface="Calibri"/>
                <a:ea typeface="Times New Roman"/>
                <a:cs typeface="Arial"/>
              </a:rPr>
              <a:t>Ninguna de ellas exporta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CPC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caso libre con horizonte de una semana con MP sin exportación genera con los generadores de auto despacho. No genera con Bonete y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 y encuentra un equilibrio entre Palmar y Salto dejando las cotas de estos lagos en 38.86m y 34.07m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SIMSEE:.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caso libre con horizonte de una semana con MP sin exportación genera con los generadores de auto despacho. No genera con Bonete y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 y encuentra un equilibrio entre Palmar y Salto dejando las cotas de estos lagos en 38.59m y 33.77m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En un caso con Bonete forzado deja las cotas de Palmar y Salto en 39.78m y 35.11m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endParaRPr lang="es-UY" sz="2000" b="1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libri"/>
                <a:ea typeface="Times New Roman"/>
                <a:cs typeface="Arial"/>
              </a:rPr>
              <a:t>En vista de lo anterior, el despacho propuesto el siguiente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:</a:t>
            </a:r>
            <a:endParaRPr lang="es-UY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Terra a pleno.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 smtClean="0">
                <a:latin typeface="Calibri"/>
                <a:ea typeface="Times New Roman"/>
                <a:cs typeface="Arial"/>
              </a:rPr>
              <a:t>Salto </a:t>
            </a:r>
            <a:r>
              <a:rPr lang="es-ES" sz="2800" b="1" dirty="0">
                <a:latin typeface="Calibri"/>
                <a:ea typeface="Times New Roman"/>
                <a:cs typeface="Arial"/>
              </a:rPr>
              <a:t>Grande </a:t>
            </a:r>
            <a:r>
              <a:rPr lang="es-ES" sz="2800" b="1" dirty="0" smtClean="0">
                <a:latin typeface="Calibri"/>
                <a:ea typeface="Times New Roman"/>
                <a:cs typeface="Arial"/>
              </a:rPr>
              <a:t>para 34,5 m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 smtClean="0">
                <a:latin typeface="Calibri"/>
                <a:ea typeface="Times New Roman"/>
                <a:cs typeface="Arial"/>
              </a:rPr>
              <a:t>Palmar cerrando </a:t>
            </a:r>
            <a:r>
              <a:rPr lang="es-ES" sz="2800" b="1" dirty="0">
                <a:latin typeface="Calibri"/>
                <a:ea typeface="Times New Roman"/>
                <a:cs typeface="Arial"/>
              </a:rPr>
              <a:t>la </a:t>
            </a:r>
            <a:r>
              <a:rPr lang="es-ES" sz="2800" b="1" dirty="0" smtClean="0">
                <a:latin typeface="Calibri"/>
                <a:ea typeface="Times New Roman"/>
                <a:cs typeface="Arial"/>
              </a:rPr>
              <a:t>demanda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b="1" dirty="0">
              <a:solidFill>
                <a:schemeClr val="tx1"/>
              </a:solidFill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02/09/2016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</a:t>
            </a:r>
            <a:r>
              <a:rPr lang="es-ES" sz="2400" dirty="0" smtClean="0"/>
              <a:t>(jueves)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426419" cy="38862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48075"/>
            <a:ext cx="3114049" cy="30813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838200"/>
            <a:ext cx="4324994" cy="585793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209800" cy="585793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331354</TotalTime>
  <Words>527</Words>
  <Application>Microsoft Office PowerPoint</Application>
  <PresentationFormat>Presentación en pantalla (4:3)</PresentationFormat>
  <Paragraphs>84</Paragraphs>
  <Slides>36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Presentación en blanco</vt:lpstr>
      <vt:lpstr>Diseño personalizado</vt:lpstr>
      <vt:lpstr>Resultados de la semana en curso  y  programación de la semana 36 de 2016      V1    </vt:lpstr>
      <vt:lpstr>Resultados de la semana en curso: Comentarios generales</vt:lpstr>
      <vt:lpstr>Resumen semana actual N° 35</vt:lpstr>
      <vt:lpstr>Perspectivas para la semana 35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martes)</vt:lpstr>
      <vt:lpstr>Semana próxima</vt:lpstr>
      <vt:lpstr>Previsiones de generación eólica fecha 01/09 (jueves)</vt:lpstr>
      <vt:lpstr>Previsiones de generación eólica fecha 26/08 (jueves)</vt:lpstr>
      <vt:lpstr>Presentación de PowerPoint</vt:lpstr>
      <vt:lpstr>Presentación de PowerPoint</vt:lpstr>
      <vt:lpstr>Previsión precipitaciones acumuladas INMET y CPTEC (miércoles)</vt:lpstr>
      <vt:lpstr>Programación semanal 2016-36 </vt:lpstr>
      <vt:lpstr>COSTO GENERACIÓN TÉRMICA</vt:lpstr>
      <vt:lpstr>MODELOS</vt:lpstr>
      <vt:lpstr>Mediano plazo, OPERGEN</vt:lpstr>
      <vt:lpstr>Corto plazo, CPC Caso libre, mediano plazo sin expo</vt:lpstr>
      <vt:lpstr>Presentación de PowerPoint</vt:lpstr>
      <vt:lpstr>Corto plazo, SimSEE libres horizonte una semana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generación de la semana 36/16:  </vt:lpstr>
      <vt:lpstr>Programa semanal (miércoles)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4133</cp:revision>
  <dcterms:created xsi:type="dcterms:W3CDTF">2010-01-29T12:03:38Z</dcterms:created>
  <dcterms:modified xsi:type="dcterms:W3CDTF">2016-09-02T13:48:53Z</dcterms:modified>
</cp:coreProperties>
</file>