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6"/>
  </p:notesMasterIdLst>
  <p:handoutMasterIdLst>
    <p:handoutMasterId r:id="rId37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32" r:id="rId26"/>
    <p:sldId id="1433" r:id="rId27"/>
    <p:sldId id="1428" r:id="rId28"/>
    <p:sldId id="1429" r:id="rId29"/>
    <p:sldId id="1436" r:id="rId30"/>
    <p:sldId id="1437" r:id="rId31"/>
    <p:sldId id="1175" r:id="rId32"/>
    <p:sldId id="1133" r:id="rId33"/>
    <p:sldId id="1353" r:id="rId34"/>
    <p:sldId id="1354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1" autoAdjust="0"/>
    <p:restoredTop sz="83314" autoAdjust="0"/>
  </p:normalViewPr>
  <p:slideViewPr>
    <p:cSldViewPr>
      <p:cViewPr>
        <p:scale>
          <a:sx n="103" d="100"/>
          <a:sy n="103" d="100"/>
        </p:scale>
        <p:origin x="-22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27/10/2016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27/10/2016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44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172605" cy="39703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62113"/>
            <a:ext cx="8624887" cy="32972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129"/>
            <a:ext cx="6096000" cy="590291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8" y="1447800"/>
            <a:ext cx="7200899" cy="4114799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27/10/2016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26/10 (miércoles)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762125"/>
            <a:ext cx="6940550" cy="30511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21/10 (viernes)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803400"/>
            <a:ext cx="6975475" cy="301466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3750"/>
            <a:ext cx="7772400" cy="5007182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5" y="1088766"/>
            <a:ext cx="4381500" cy="233276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jueves)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018087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5003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500380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018087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399"/>
            <a:ext cx="5010150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018087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018087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(jueves)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1140690"/>
            <a:ext cx="3907777" cy="469627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09" y="1140691"/>
            <a:ext cx="4224940" cy="469627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27/10/2016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27/10/2016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2016-44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9" y="1447800"/>
            <a:ext cx="7483725" cy="38862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1459"/>
            <a:ext cx="7581297" cy="4587341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s-UY" dirty="0" smtClean="0"/>
              <a:t>Caso libre con aportes en día martes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2999"/>
            <a:ext cx="8710613" cy="481474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855"/>
            <a:ext cx="7239000" cy="596179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S/E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07187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086599" cy="629166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525000" cy="533400"/>
          </a:xfrm>
        </p:spPr>
        <p:txBody>
          <a:bodyPr/>
          <a:lstStyle/>
          <a:p>
            <a:r>
              <a:rPr lang="es-UY" sz="2400" dirty="0" smtClean="0"/>
              <a:t>Ídem anterior pero C/E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77200" cy="516940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6" y="76200"/>
            <a:ext cx="7037864" cy="62484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43</a:t>
            </a:r>
            <a:br>
              <a:rPr lang="es-UY" sz="2800" dirty="0" smtClean="0"/>
            </a:b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El despacho durante la semana ha sido con recursos renovables.</a:t>
            </a:r>
            <a:endParaRPr lang="es-UY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Salto Grande ha estado con vertederos abiertos durante la semana y se prevé que continúe en esta situación </a:t>
            </a:r>
            <a:r>
              <a:rPr lang="es-ES" sz="2800" dirty="0" smtClean="0"/>
              <a:t>varios </a:t>
            </a:r>
            <a:r>
              <a:rPr lang="es-ES" sz="2800" dirty="0"/>
              <a:t>días más.</a:t>
            </a:r>
            <a:endParaRPr lang="es-UY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Se han estado </a:t>
            </a:r>
            <a:r>
              <a:rPr lang="es-ES" sz="2800" dirty="0" smtClean="0"/>
              <a:t>realizando ofertas de excedentes durante la semana</a:t>
            </a:r>
            <a:r>
              <a:rPr lang="es-ES" sz="2800" dirty="0"/>
              <a:t> a Argentina </a:t>
            </a:r>
            <a:r>
              <a:rPr lang="es-ES" sz="2800" dirty="0" smtClean="0"/>
              <a:t>las cuales prácticamente no fueron tomadas.</a:t>
            </a:r>
            <a:endParaRPr lang="es-UY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27/10/2016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44/16: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1"/>
            <a:ext cx="5867400" cy="42020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840514" cy="28106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838200"/>
            <a:ext cx="7620001" cy="520019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67537" cy="52970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21771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44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636000" cy="5334000"/>
          </a:xfrm>
        </p:spPr>
        <p:txBody>
          <a:bodyPr/>
          <a:lstStyle/>
          <a:p>
            <a:r>
              <a:rPr lang="es-ES" sz="2400" dirty="0" smtClean="0"/>
              <a:t>Los </a:t>
            </a:r>
            <a:r>
              <a:rPr lang="es-ES" sz="2400" dirty="0"/>
              <a:t>aportes informados </a:t>
            </a:r>
            <a:r>
              <a:rPr lang="es-ES" sz="2400" dirty="0" smtClean="0"/>
              <a:t>el </a:t>
            </a:r>
            <a:r>
              <a:rPr lang="es-ES" sz="2400" dirty="0"/>
              <a:t>día </a:t>
            </a:r>
            <a:r>
              <a:rPr lang="es-ES" sz="2400" dirty="0" smtClean="0"/>
              <a:t>miércoles </a:t>
            </a:r>
            <a:r>
              <a:rPr lang="es-ES" sz="2400" dirty="0"/>
              <a:t>por parte de CTM son en promedio para la semana 44 de </a:t>
            </a:r>
            <a:r>
              <a:rPr lang="es-ES" sz="2400" dirty="0" smtClean="0"/>
              <a:t>10757 </a:t>
            </a:r>
            <a:r>
              <a:rPr lang="es-ES" sz="2400" dirty="0"/>
              <a:t>m3/s sin considerar lluvias previstas, y de 11329 considerando precipitaciones. Por lo que esta central continuara con vertederos abiertos por varios días más.</a:t>
            </a:r>
            <a:endParaRPr lang="es-UY" sz="2400" dirty="0"/>
          </a:p>
          <a:p>
            <a:endParaRPr lang="es-UY" sz="2400" dirty="0"/>
          </a:p>
          <a:p>
            <a:endParaRPr lang="es-UY" sz="2000" dirty="0"/>
          </a:p>
          <a:p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400" y="533400"/>
            <a:ext cx="8991600" cy="55626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1"/>
                </a:solidFill>
              </a:rPr>
              <a:t>Modelos</a:t>
            </a:r>
          </a:p>
          <a:p>
            <a:pPr marL="0" indent="0">
              <a:buNone/>
            </a:pPr>
            <a:endParaRPr lang="es-ES" sz="2400" b="1" u="sng" dirty="0" smtClean="0">
              <a:solidFill>
                <a:schemeClr val="tx1"/>
              </a:solidFill>
            </a:endParaRPr>
          </a:p>
          <a:p>
            <a:r>
              <a:rPr lang="es-ES" sz="1800" dirty="0" smtClean="0"/>
              <a:t>Las </a:t>
            </a:r>
            <a:r>
              <a:rPr lang="es-ES" sz="1800" dirty="0"/>
              <a:t>corridas de los modelos se realizaron con aportes sin lluvias para todas las centrales.</a:t>
            </a:r>
            <a:endParaRPr lang="es-UY" sz="1800" dirty="0"/>
          </a:p>
          <a:p>
            <a:r>
              <a:rPr lang="es-ES" sz="1800" dirty="0"/>
              <a:t>CPC: el modelo genera con Bonete para no superar los 80.0m evitando verter. Adicionalmente genera y vierte en Salto Grande para dejar la cota de esta central en </a:t>
            </a:r>
            <a:r>
              <a:rPr lang="es-ES" sz="1800" dirty="0" smtClean="0"/>
              <a:t>35.44m. Exportando </a:t>
            </a:r>
            <a:r>
              <a:rPr lang="es-ES" sz="1800" dirty="0"/>
              <a:t>un total de 49.66 </a:t>
            </a:r>
            <a:r>
              <a:rPr lang="es-ES" sz="1800" dirty="0" err="1"/>
              <a:t>GWh</a:t>
            </a:r>
            <a:endParaRPr lang="es-UY" sz="1800" dirty="0"/>
          </a:p>
          <a:p>
            <a:r>
              <a:rPr lang="es-ES" sz="1800" dirty="0" smtClean="0"/>
              <a:t>SIMSEE</a:t>
            </a:r>
            <a:r>
              <a:rPr lang="es-ES" sz="1800" dirty="0"/>
              <a:t>: el modelo en su corrida enganchado con un  costo futuro de Mediano plazo sin exportación, genera y vierte en Bonete mientras esta central tiene aportes que le obligan a estar arriba de los 80.0m. Adicionalmente genera y vierte en Salto Grande, dejando esta central en cota de 35.55m y los picos de potencia de los días del final de la semana prefiere suministrarlos con Palmar antes que con Bonete.</a:t>
            </a:r>
            <a:endParaRPr lang="es-UY" sz="1800" dirty="0"/>
          </a:p>
          <a:p>
            <a:r>
              <a:rPr lang="es-ES" sz="1800" dirty="0"/>
              <a:t> El modelo en su corrida enganchado con un  costo futuro de Mediano plazo con exportación, genera y vierte en Bonete mientras esta central tiene aportes que le obligan a estar arriba de los 80.0m. Adicionalmente genera y vierte en Salto Grande, dejando esta central en cota de 35.55m y los picos de potencia de los días del final de la semana prefiere suministrarlos con Palmar antes que con </a:t>
            </a:r>
            <a:r>
              <a:rPr lang="es-ES" sz="1800" dirty="0" smtClean="0"/>
              <a:t>Bonete. Exportando </a:t>
            </a:r>
            <a:r>
              <a:rPr lang="es-ES" sz="1800" dirty="0"/>
              <a:t>un total de 45.8 </a:t>
            </a:r>
            <a:r>
              <a:rPr lang="es-ES" sz="1800" dirty="0" err="1"/>
              <a:t>GWh</a:t>
            </a:r>
            <a:r>
              <a:rPr lang="es-ES" sz="1800" dirty="0"/>
              <a:t>.</a:t>
            </a:r>
            <a:endParaRPr lang="es-UY" sz="1800" dirty="0"/>
          </a:p>
          <a:p>
            <a:endParaRPr lang="es-UY" sz="2000" dirty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es-UY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En vista de la situación anterior el despacho propuesto es el siguiente:</a:t>
            </a:r>
            <a:endParaRPr lang="es-UY" sz="2400" dirty="0"/>
          </a:p>
          <a:p>
            <a:pPr lvl="0"/>
            <a:r>
              <a:rPr lang="es-ES" sz="2400" dirty="0"/>
              <a:t>Auto despachados (Ofreciendo excedentes). </a:t>
            </a:r>
            <a:endParaRPr lang="es-UY" sz="2400" dirty="0"/>
          </a:p>
          <a:p>
            <a:pPr lvl="0"/>
            <a:r>
              <a:rPr lang="es-ES" sz="2400" dirty="0"/>
              <a:t>Salto Grande a pleno (Ofreciendo excedentes)</a:t>
            </a:r>
            <a:endParaRPr lang="es-UY" sz="2400" dirty="0"/>
          </a:p>
          <a:p>
            <a:pPr lvl="0"/>
            <a:r>
              <a:rPr lang="es-ES" sz="2400" dirty="0"/>
              <a:t>Palmar cerrando la demanda.</a:t>
            </a:r>
            <a:endParaRPr lang="es-UY" sz="2400" dirty="0"/>
          </a:p>
          <a:p>
            <a:pPr lvl="0"/>
            <a:r>
              <a:rPr lang="es-ES" sz="2400" dirty="0"/>
              <a:t>Bonete eventualmente por potencia en los picos.</a:t>
            </a:r>
            <a:endParaRPr lang="es-UY" sz="2400" dirty="0"/>
          </a:p>
          <a:p>
            <a:pPr lvl="1"/>
            <a:endParaRPr lang="es-UY" b="1" dirty="0" smtClean="0"/>
          </a:p>
          <a:p>
            <a:pPr lvl="1"/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27/10/2016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638801" cy="40383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77" y="3048000"/>
            <a:ext cx="2903878" cy="28733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1" y="762000"/>
            <a:ext cx="6248400" cy="536047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372405</TotalTime>
  <Words>535</Words>
  <Application>Microsoft Office PowerPoint</Application>
  <PresentationFormat>Presentación en pantalla (4:3)</PresentationFormat>
  <Paragraphs>70</Paragraphs>
  <Slides>33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Presentación en blanco</vt:lpstr>
      <vt:lpstr>Diseño personalizado</vt:lpstr>
      <vt:lpstr>Resultados de la semana en curso  y  programación de la semana  44  de 2016      V1    </vt:lpstr>
      <vt:lpstr>Resultados de la semana en curso: Comentarios generales</vt:lpstr>
      <vt:lpstr>Resumen semana actual N° 43 </vt:lpstr>
      <vt:lpstr>Perspectivas para la semana 44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Semana próxima</vt:lpstr>
      <vt:lpstr>Previsiones de generación eólica fecha 26/10 (miércoles)</vt:lpstr>
      <vt:lpstr>Previsiones de generación eólica fecha 21/10 (viernes)</vt:lpstr>
      <vt:lpstr>Presentación de PowerPoint</vt:lpstr>
      <vt:lpstr>Presentación de PowerPoint</vt:lpstr>
      <vt:lpstr>Previsión precipitaciones acumuladas INMET y CPTEC (jueves)</vt:lpstr>
      <vt:lpstr>Programación semanal 2016-44 </vt:lpstr>
      <vt:lpstr>COSTO GENERACIÓN TÉRMICA</vt:lpstr>
      <vt:lpstr>MODELOS</vt:lpstr>
      <vt:lpstr>Mediano plazo, OPERGEN</vt:lpstr>
      <vt:lpstr>Caso libre con aportes en día martes</vt:lpstr>
      <vt:lpstr>Presentación de PowerPoint</vt:lpstr>
      <vt:lpstr>SimSEE libre S/E</vt:lpstr>
      <vt:lpstr>Presentación de PowerPoint</vt:lpstr>
      <vt:lpstr>Ídem anterior pero C/E</vt:lpstr>
      <vt:lpstr>Presentación de PowerPoint</vt:lpstr>
      <vt:lpstr>Programa de generación de la semana 44/16:  </vt:lpstr>
      <vt:lpstr>Programa semanal (jueves) </vt:lpstr>
      <vt:lpstr>Datos energéticos diarios</vt:lpstr>
      <vt:lpstr>Datos hidráulicos diarios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4220</cp:revision>
  <dcterms:created xsi:type="dcterms:W3CDTF">2010-01-29T12:03:38Z</dcterms:created>
  <dcterms:modified xsi:type="dcterms:W3CDTF">2016-10-27T15:35:07Z</dcterms:modified>
</cp:coreProperties>
</file>