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4"/>
  </p:notesMasterIdLst>
  <p:handoutMasterIdLst>
    <p:handoutMasterId r:id="rId35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28" r:id="rId25"/>
    <p:sldId id="1438" r:id="rId26"/>
    <p:sldId id="1436" r:id="rId27"/>
    <p:sldId id="1437" r:id="rId28"/>
    <p:sldId id="1175" r:id="rId29"/>
    <p:sldId id="1133" r:id="rId30"/>
    <p:sldId id="1353" r:id="rId31"/>
    <p:sldId id="1354" r:id="rId32"/>
    <p:sldId id="1439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1" autoAdjust="0"/>
    <p:restoredTop sz="83314" autoAdjust="0"/>
  </p:normalViewPr>
  <p:slideViewPr>
    <p:cSldViewPr>
      <p:cViewPr>
        <p:scale>
          <a:sx n="103" d="100"/>
          <a:sy n="103" d="100"/>
        </p:scale>
        <p:origin x="-22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10/11/2016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10/11/2016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10/11/2016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 </a:t>
            </a:r>
            <a:r>
              <a:rPr lang="es-UY" sz="3600" dirty="0" smtClean="0"/>
              <a:t>46 </a:t>
            </a:r>
            <a:r>
              <a:rPr lang="es-UY" sz="3600" dirty="0" smtClean="0"/>
              <a:t>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72605" cy="39703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62113"/>
            <a:ext cx="8624887" cy="32972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6096000" cy="590292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609600"/>
          </a:xfrm>
        </p:spPr>
        <p:txBody>
          <a:bodyPr/>
          <a:lstStyle/>
          <a:p>
            <a:r>
              <a:rPr lang="es-UY" sz="2400" dirty="0" smtClean="0"/>
              <a:t>Previsión aportes Salto Grande (Fuente CTM, </a:t>
            </a:r>
            <a:r>
              <a:rPr lang="es-UY" sz="2400" dirty="0" smtClean="0"/>
              <a:t>miércoles)</a:t>
            </a: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" y="914400"/>
            <a:ext cx="8001000" cy="509634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10/11/2016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</a:t>
            </a:r>
            <a:r>
              <a:rPr lang="es-UY" sz="2400" dirty="0" smtClean="0"/>
              <a:t>10/11 </a:t>
            </a:r>
            <a:r>
              <a:rPr lang="es-UY" sz="2400" dirty="0" smtClean="0"/>
              <a:t>(jueves)</a:t>
            </a:r>
            <a:endParaRPr lang="es-U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43000"/>
            <a:ext cx="8458200" cy="41910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04/11 </a:t>
            </a:r>
            <a:r>
              <a:rPr lang="es-UY" sz="2400" dirty="0" smtClean="0"/>
              <a:t>(viernes)</a:t>
            </a:r>
            <a:endParaRPr lang="es-UY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5584"/>
            <a:ext cx="8534400" cy="4146016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885825"/>
            <a:ext cx="7583487" cy="484981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8369"/>
            <a:ext cx="5791200" cy="243769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2000" kern="0" dirty="0" smtClean="0">
                <a:ea typeface="+mn-ea"/>
                <a:cs typeface="Arial" charset="0"/>
              </a:rPr>
              <a:t>Fuente INMET  </a:t>
            </a:r>
            <a:r>
              <a:rPr lang="es-UY" sz="2000" kern="0" dirty="0">
                <a:ea typeface="+mn-ea"/>
                <a:cs typeface="Arial" charset="0"/>
              </a:rPr>
              <a:t>(actualizado </a:t>
            </a:r>
            <a:r>
              <a:rPr lang="es-UY" sz="2000" kern="0" dirty="0" smtClean="0">
                <a:ea typeface="+mn-ea"/>
                <a:cs typeface="Arial" charset="0"/>
              </a:rPr>
              <a:t>viernes)</a:t>
            </a:r>
            <a:endParaRPr lang="es-UY" sz="20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018087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1327"/>
            <a:ext cx="4995863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501015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21327"/>
            <a:ext cx="5018087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501015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399"/>
            <a:ext cx="501015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399"/>
            <a:ext cx="501015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</a:t>
            </a:r>
            <a:r>
              <a:rPr lang="es-UY" sz="2400" dirty="0" smtClean="0">
                <a:latin typeface="Tahoma"/>
              </a:rPr>
              <a:t>viernes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90600"/>
            <a:ext cx="4267199" cy="488144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599"/>
            <a:ext cx="4191000" cy="488144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10/11/2016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10/11/2016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2016-46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50338" cy="8382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06"/>
            <a:ext cx="5867400" cy="3021806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7803"/>
            <a:ext cx="3848100" cy="2631234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err="1" smtClean="0"/>
              <a:t>SimSEE</a:t>
            </a:r>
            <a:r>
              <a:rPr lang="es-UY" dirty="0" smtClean="0"/>
              <a:t> libre S/E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266944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799"/>
            <a:ext cx="6629400" cy="588575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525000" cy="533400"/>
          </a:xfrm>
        </p:spPr>
        <p:txBody>
          <a:bodyPr/>
          <a:lstStyle/>
          <a:p>
            <a:r>
              <a:rPr lang="es-UY" sz="2400" dirty="0" smtClean="0"/>
              <a:t>Ídem anterior pero C/E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34375" cy="53340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324600" cy="561514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10/11/2016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46/16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</a:t>
            </a:r>
            <a:r>
              <a:rPr lang="es-UY" dirty="0" smtClean="0"/>
              <a:t>(viernes)</a:t>
            </a:r>
            <a:r>
              <a:rPr lang="es-UY" dirty="0" smtClean="0"/>
              <a:t/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5867400" cy="42020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704825" cy="26764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944418"/>
            <a:ext cx="7391400" cy="504418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45</a:t>
            </a:r>
            <a:r>
              <a:rPr lang="es-UY" sz="2800" dirty="0" smtClean="0"/>
              <a:t/>
            </a:r>
            <a:br>
              <a:rPr lang="es-UY" sz="2800" dirty="0" smtClean="0"/>
            </a:b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90600"/>
            <a:ext cx="8763000" cy="541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El </a:t>
            </a:r>
            <a:r>
              <a:rPr lang="es-ES" sz="2000" dirty="0"/>
              <a:t>despacho durante la semana ha sido con recursos renovables.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logró obtener la cota de 81 m en Terra a los efectos de poder realizar vuelos para un relevamiento fotográfico de la cuenca a dicha cota.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Salto Grande ha estado con vertederos abiertos durante la semana y se prevé que continúe en esta situación varios días más.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Terra y </a:t>
            </a:r>
            <a:r>
              <a:rPr lang="es-ES" sz="2000" dirty="0" err="1"/>
              <a:t>Baygorria</a:t>
            </a:r>
            <a:r>
              <a:rPr lang="es-ES" sz="2000" dirty="0"/>
              <a:t> han vertido durante toda la presente semana.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han estado realizando ofertas de excedentes durante la semana a Argentina las cuales no fueron tomadas.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52138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4687" cy="5410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09600" y="21771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46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636000" cy="5334000"/>
          </a:xfrm>
        </p:spPr>
        <p:txBody>
          <a:bodyPr/>
          <a:lstStyle/>
          <a:p>
            <a:r>
              <a:rPr lang="es-ES" sz="2000" dirty="0" smtClean="0"/>
              <a:t>No </a:t>
            </a:r>
            <a:r>
              <a:rPr lang="es-ES" sz="2000" dirty="0"/>
              <a:t>hay previsiones de precipitaciones de relevancia para la semana entrante.</a:t>
            </a:r>
            <a:endParaRPr lang="es-UY" sz="2000" dirty="0"/>
          </a:p>
          <a:p>
            <a:r>
              <a:rPr lang="es-ES" sz="2000" dirty="0"/>
              <a:t>Se estima que Salto Grande cierre vertederos el próximo fin de semana.</a:t>
            </a:r>
            <a:endParaRPr lang="es-UY" sz="2000" dirty="0"/>
          </a:p>
          <a:p>
            <a:r>
              <a:rPr lang="es-ES" sz="2000" dirty="0"/>
              <a:t>Una vez finalizado el relevamiento de la cuenca de Terra se volverá rápidamente a la cota 80 m. </a:t>
            </a:r>
            <a:endParaRPr lang="es-UY" sz="2000" dirty="0"/>
          </a:p>
          <a:p>
            <a:r>
              <a:rPr lang="es-ES" sz="2000" dirty="0"/>
              <a:t>La energía proveniente del río Negro a pleno sumado a los aportes de SG y la ERNC determina que la semana entrante se declare con riesgo de vertimiento del SIN.</a:t>
            </a:r>
            <a:endParaRPr lang="es-UY" sz="2000" dirty="0"/>
          </a:p>
          <a:p>
            <a:r>
              <a:rPr lang="es-ES" sz="2000" dirty="0"/>
              <a:t>Se prevé quede indisponible la unidad 3 de Palmar por 5 días para cambio de zapatas de freno.  </a:t>
            </a:r>
            <a:endParaRPr lang="es-UY" sz="2000" dirty="0"/>
          </a:p>
          <a:p>
            <a:r>
              <a:rPr lang="es-ES" sz="2000" dirty="0"/>
              <a:t>A la fecha se cuenta con aproximadamente 20 </a:t>
            </a:r>
            <a:r>
              <a:rPr lang="es-ES" sz="2000" dirty="0" err="1"/>
              <a:t>GWh</a:t>
            </a:r>
            <a:r>
              <a:rPr lang="es-ES" sz="2000" dirty="0"/>
              <a:t> de desvíos operativos en Salto Grande los que deberán contabilizarse cuando se cierren vertederos en forma definitiva.</a:t>
            </a:r>
            <a:endParaRPr lang="es-UY" sz="2000" dirty="0"/>
          </a:p>
          <a:p>
            <a:endParaRPr lang="es-E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400" y="533400"/>
            <a:ext cx="8991600" cy="55626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rgbClr val="0033CC"/>
                </a:solidFill>
              </a:rPr>
              <a:t>Modelos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Las </a:t>
            </a:r>
            <a:r>
              <a:rPr lang="es-ES" sz="2400" dirty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modelos no aportan información relevante para la programación de la semana de interés.</a:t>
            </a:r>
            <a:endParaRPr lang="es-UY" sz="2400" dirty="0">
              <a:solidFill>
                <a:srgbClr val="0033CC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s-E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6000" y="26441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u="sng" dirty="0"/>
              <a:t>Modelos</a:t>
            </a:r>
            <a:endParaRPr lang="es-UY" dirty="0"/>
          </a:p>
          <a:p>
            <a:r>
              <a:rPr lang="es-ES" dirty="0"/>
              <a:t>Las modelos no aportan información relevante para la programación de la semana de interés.</a:t>
            </a:r>
            <a:endParaRPr lang="es-UY" dirty="0"/>
          </a:p>
          <a:p>
            <a:r>
              <a:rPr lang="es-ES" b="1" i="1" dirty="0"/>
              <a:t>Despacho propuesto</a:t>
            </a:r>
            <a:endParaRPr lang="es-UY" b="1" i="1" dirty="0"/>
          </a:p>
          <a:p>
            <a:r>
              <a:rPr lang="es-ES" dirty="0"/>
              <a:t>En vista de la situación anterior se declara riesgo de vertimiento (ofertando excedentes) para todo el sistema y el despacho propuesto es el siguiente:</a:t>
            </a:r>
            <a:endParaRPr lang="es-UY" dirty="0"/>
          </a:p>
          <a:p>
            <a:pPr lvl="0"/>
            <a:r>
              <a:rPr lang="es-ES" dirty="0"/>
              <a:t>Auto despachados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/>
              <a:t>En </a:t>
            </a:r>
            <a:r>
              <a:rPr lang="es-ES" sz="2400" dirty="0"/>
              <a:t>vista de la situación anterior se declara riesgo de vertimiento (ofertando excedentes) para todo el sistema y el despacho propuesto es el siguiente (cabe recordar que para la realización del relevamiento fotográfico se  generara con Terra para mantener la cota en 81 m):</a:t>
            </a:r>
            <a:endParaRPr lang="es-UY" sz="2400" dirty="0"/>
          </a:p>
          <a:p>
            <a:pPr lvl="0"/>
            <a:r>
              <a:rPr lang="es-ES" sz="2400" dirty="0"/>
              <a:t>Auto despachados </a:t>
            </a:r>
            <a:endParaRPr lang="es-UY" sz="2400" dirty="0"/>
          </a:p>
          <a:p>
            <a:pPr lvl="0"/>
            <a:r>
              <a:rPr lang="es-ES" sz="2400" dirty="0"/>
              <a:t>Salto Grande hasta pleno </a:t>
            </a:r>
            <a:endParaRPr lang="es-UY" sz="2400" dirty="0"/>
          </a:p>
          <a:p>
            <a:pPr lvl="0"/>
            <a:r>
              <a:rPr lang="es-ES" sz="2400" dirty="0"/>
              <a:t>Río Negro cerrando la demanda </a:t>
            </a:r>
            <a:endParaRPr lang="es-UY" sz="2400" dirty="0"/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solidFill>
                <a:srgbClr val="FF0000"/>
              </a:solidFill>
              <a:latin typeface="Arial"/>
              <a:ea typeface="Times New Roman"/>
              <a:cs typeface="Calibri"/>
            </a:endParaRPr>
          </a:p>
          <a:p>
            <a:pPr lvl="1"/>
            <a:endParaRPr lang="es-U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10/11/2016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09600"/>
            <a:ext cx="6277622" cy="44958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91" y="2590800"/>
            <a:ext cx="2419350" cy="23939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256400" cy="536733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373662</TotalTime>
  <Words>509</Words>
  <Application>Microsoft Office PowerPoint</Application>
  <PresentationFormat>Presentación en pantalla (4:3)</PresentationFormat>
  <Paragraphs>75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Presentación en blanco</vt:lpstr>
      <vt:lpstr>Diseño personalizado</vt:lpstr>
      <vt:lpstr>Resultados de la semana en curso  y  programación de la semana  46 de 2016      V1    </vt:lpstr>
      <vt:lpstr>Resultados de la semana en curso: Comentarios generales</vt:lpstr>
      <vt:lpstr>Resumen semana actual N° 45 </vt:lpstr>
      <vt:lpstr>Perspectivas para la semana 46 </vt:lpstr>
      <vt:lpstr>Presentación de PowerPoint</vt:lpstr>
      <vt:lpstr>DESPACHO PROPUESTO  </vt:lpstr>
      <vt:lpstr>Resultados de la semana en curso: Comparación ejecutado-programado .  </vt:lpstr>
      <vt:lpstr>Datos globales semanales  (jueves)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miércoles)</vt:lpstr>
      <vt:lpstr>Semana próxima</vt:lpstr>
      <vt:lpstr>Previsiones de generación eólica fecha 10/11 (jueves)</vt:lpstr>
      <vt:lpstr>Previsiones de generación eólica fecha 04/11 (viernes)</vt:lpstr>
      <vt:lpstr>Presentación de PowerPoint</vt:lpstr>
      <vt:lpstr>Presentación de PowerPoint</vt:lpstr>
      <vt:lpstr>Previsión precipitaciones acumuladas INMET y CPTEC (viernes)</vt:lpstr>
      <vt:lpstr>Programación semanal 2016-46 </vt:lpstr>
      <vt:lpstr>COSTO GENERACIÓN TÉRMICA</vt:lpstr>
      <vt:lpstr>MODELOS</vt:lpstr>
      <vt:lpstr>SimSEE libre S/E</vt:lpstr>
      <vt:lpstr>Presentación de PowerPoint</vt:lpstr>
      <vt:lpstr>Ídem anterior pero C/E</vt:lpstr>
      <vt:lpstr>Presentación de PowerPoint</vt:lpstr>
      <vt:lpstr>Programa de generación de la semana 46/16:  </vt:lpstr>
      <vt:lpstr>Programa semanal (viernes) </vt:lpstr>
      <vt:lpstr>Datos energéticos diarios</vt:lpstr>
      <vt:lpstr>Datos hidráulicos diarios</vt:lpstr>
      <vt:lpstr>Presentación de PowerPoint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4232</cp:revision>
  <dcterms:created xsi:type="dcterms:W3CDTF">2010-01-29T12:03:38Z</dcterms:created>
  <dcterms:modified xsi:type="dcterms:W3CDTF">2016-11-11T14:53:29Z</dcterms:modified>
</cp:coreProperties>
</file>