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4"/>
  </p:notesMasterIdLst>
  <p:handoutMasterIdLst>
    <p:handoutMasterId r:id="rId35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28" r:id="rId25"/>
    <p:sldId id="1438" r:id="rId26"/>
    <p:sldId id="1436" r:id="rId27"/>
    <p:sldId id="1437" r:id="rId28"/>
    <p:sldId id="1175" r:id="rId29"/>
    <p:sldId id="1133" r:id="rId30"/>
    <p:sldId id="1353" r:id="rId31"/>
    <p:sldId id="1354" r:id="rId32"/>
    <p:sldId id="1439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83314" autoAdjust="0"/>
  </p:normalViewPr>
  <p:slideViewPr>
    <p:cSldViewPr>
      <p:cViewPr>
        <p:scale>
          <a:sx n="103" d="100"/>
          <a:sy n="103" d="100"/>
        </p:scale>
        <p:origin x="-22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18/11/2016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7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18/11/2016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 47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6160" cy="42672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2" y="1796760"/>
            <a:ext cx="3925887" cy="32861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5" y="1796760"/>
            <a:ext cx="3975100" cy="33035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199"/>
            <a:ext cx="6714440" cy="673614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096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7696200" cy="439782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18/11/2016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17/11 (jueves)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80475" cy="201743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880475" cy="200261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11/11 (viernes)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43000"/>
            <a:ext cx="8839200" cy="199869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276600"/>
            <a:ext cx="8839200" cy="1984141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09" y="1147186"/>
            <a:ext cx="5867400" cy="56784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19151"/>
            <a:ext cx="4724399" cy="2536256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2000" kern="0" dirty="0" smtClean="0">
                <a:ea typeface="+mn-ea"/>
                <a:cs typeface="Arial" charset="0"/>
              </a:rPr>
              <a:t>Fuente INMET  </a:t>
            </a:r>
            <a:r>
              <a:rPr lang="es-UY" sz="2000" kern="0" dirty="0">
                <a:ea typeface="+mn-ea"/>
                <a:cs typeface="Arial" charset="0"/>
              </a:rPr>
              <a:t>(actualizado </a:t>
            </a:r>
            <a:r>
              <a:rPr lang="es-UY" sz="2000" kern="0" dirty="0" smtClean="0">
                <a:ea typeface="+mn-ea"/>
                <a:cs typeface="Arial" charset="0"/>
              </a:rPr>
              <a:t>viernes)</a:t>
            </a:r>
            <a:endParaRPr lang="es-UY" sz="20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01688"/>
            <a:ext cx="5281613" cy="52578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1688"/>
            <a:ext cx="5289550" cy="52578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08038"/>
            <a:ext cx="5267325" cy="525145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29" y="823769"/>
            <a:ext cx="5275263" cy="52657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01688"/>
            <a:ext cx="5260975" cy="524351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36" y="823769"/>
            <a:ext cx="5281613" cy="525145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00678"/>
            <a:ext cx="5267325" cy="524351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</a:t>
            </a:r>
            <a:r>
              <a:rPr lang="es-UY" sz="2400" dirty="0" smtClean="0">
                <a:latin typeface="Tahoma"/>
              </a:rPr>
              <a:t>viernes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910863" cy="469381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964709" cy="484447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18/11/2016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18/11/2016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2016-47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06"/>
            <a:ext cx="5867400" cy="302180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4024313" cy="275382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err="1" smtClean="0"/>
              <a:t>SimSEE</a:t>
            </a:r>
            <a:r>
              <a:rPr lang="es-UY" dirty="0" smtClean="0"/>
              <a:t> libre S/E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90600"/>
            <a:ext cx="7858125" cy="50292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018"/>
            <a:ext cx="6858000" cy="608871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525000" cy="533400"/>
          </a:xfrm>
        </p:spPr>
        <p:txBody>
          <a:bodyPr/>
          <a:lstStyle/>
          <a:p>
            <a:r>
              <a:rPr lang="es-UY" sz="2400" dirty="0" smtClean="0"/>
              <a:t>Ídem anterior pero C/E</a:t>
            </a: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838200"/>
            <a:ext cx="8215313" cy="52578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84926" cy="593505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18/11/2016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47/16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(viernes)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5296"/>
            <a:ext cx="5597102" cy="40084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105150" cy="307253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106055"/>
            <a:ext cx="7272337" cy="496293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46</a:t>
            </a:r>
            <a:br>
              <a:rPr lang="es-UY" sz="2800" dirty="0" smtClean="0"/>
            </a:b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90600"/>
            <a:ext cx="876300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dirty="0"/>
              <a:t>despacho durante la semana ha sido en su mayoría con recursos renovables, aunque se han despachado motores por potencia y por prueba.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logró mantener la cota de Terra en 81 m. A la fecha no se han podido terminar los relevamientos fotográficos debido a las condiciones climáticas.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Salto Grande cerro vertederos el lunes.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Terra y </a:t>
            </a:r>
            <a:r>
              <a:rPr lang="es-ES" sz="2000" dirty="0" err="1"/>
              <a:t>Baygorria</a:t>
            </a:r>
            <a:r>
              <a:rPr lang="es-ES" sz="2000" dirty="0"/>
              <a:t> han vertido durante toda la presente semana.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han estado realizando ofertas de excedentes durante la semana a Argentina las cuales no fueron tomadas.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Y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162800" cy="544553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8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09600" y="21771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47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636000" cy="5334000"/>
          </a:xfrm>
        </p:spPr>
        <p:txBody>
          <a:bodyPr/>
          <a:lstStyle/>
          <a:p>
            <a:r>
              <a:rPr lang="es-ES" sz="2000" dirty="0" smtClean="0"/>
              <a:t>A </a:t>
            </a:r>
            <a:r>
              <a:rPr lang="es-ES" sz="2000" dirty="0"/>
              <a:t>la fecha no hay previsiones de precipitaciones de relevancia para la semana entrante.</a:t>
            </a:r>
            <a:endParaRPr lang="es-UY" sz="2000" dirty="0"/>
          </a:p>
          <a:p>
            <a:r>
              <a:rPr lang="es-ES" sz="2000" dirty="0"/>
              <a:t>Se estima que entre viernes y sábado finalice el relevamiento aéreo luego de lo cual se volverá rápidamente a la cota 80 m. </a:t>
            </a:r>
            <a:endParaRPr lang="es-UY" sz="2000" dirty="0"/>
          </a:p>
          <a:p>
            <a:r>
              <a:rPr lang="es-ES" sz="2000" dirty="0"/>
              <a:t>La energía proveniente del río Negro a pleno sumado a los aportes de SG y la ERNC determina que la semana entrante se declare con riesgo de vertimiento del SIN.</a:t>
            </a:r>
            <a:endParaRPr lang="es-UY" sz="2000" dirty="0"/>
          </a:p>
          <a:p>
            <a:r>
              <a:rPr lang="es-ES" sz="2000" dirty="0"/>
              <a:t> Se estima que Salto Grande deba abrir vertederos nuevamente debido a que Uruguay no podrá tomar para su demanda la cuota parte necesaria,  por más que los aportes previstos no impliquen el vertido en dicha central.</a:t>
            </a:r>
            <a:endParaRPr lang="es-UY" sz="2000" dirty="0"/>
          </a:p>
          <a:p>
            <a:r>
              <a:rPr lang="es-ES" sz="2000" dirty="0"/>
              <a:t>A la fecha se cuenta con aproximadamente 20 </a:t>
            </a:r>
            <a:r>
              <a:rPr lang="es-ES" sz="2000" dirty="0" err="1"/>
              <a:t>GWh</a:t>
            </a:r>
            <a:r>
              <a:rPr lang="es-ES" sz="2000" dirty="0"/>
              <a:t> de desvíos operativos en Salto Grande los que deberán contabilizarse cuando se cierren vertederos en forma definitiva.</a:t>
            </a:r>
            <a:endParaRPr lang="es-UY" sz="2000" dirty="0"/>
          </a:p>
          <a:p>
            <a:endParaRPr lang="es-UY" sz="2000" dirty="0">
              <a:solidFill>
                <a:srgbClr val="FF0000"/>
              </a:solidFill>
            </a:endParaRPr>
          </a:p>
          <a:p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400" y="5334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rgbClr val="0033CC"/>
                </a:solidFill>
              </a:rPr>
              <a:t>Modelos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Las </a:t>
            </a:r>
            <a:r>
              <a:rPr lang="es-ES" sz="2400" dirty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modelos no aportan información relevante para la programación de la semana de interés.</a:t>
            </a:r>
            <a:endParaRPr lang="es-UY" sz="2400" dirty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s-E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6000" y="2644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u="sng" dirty="0"/>
              <a:t>Modelos</a:t>
            </a:r>
            <a:endParaRPr lang="es-UY" dirty="0"/>
          </a:p>
          <a:p>
            <a:r>
              <a:rPr lang="es-ES" dirty="0"/>
              <a:t>Las modelos no aportan información relevante para la programación de la semana de interés.</a:t>
            </a:r>
            <a:endParaRPr lang="es-UY" dirty="0"/>
          </a:p>
          <a:p>
            <a:r>
              <a:rPr lang="es-ES" b="1" i="1" dirty="0"/>
              <a:t>Despacho propuesto</a:t>
            </a:r>
            <a:endParaRPr lang="es-UY" b="1" i="1" dirty="0"/>
          </a:p>
          <a:p>
            <a:r>
              <a:rPr lang="es-ES" dirty="0"/>
              <a:t>En vista de la situación anterior se declara riesgo de vertimiento (ofertando excedentes) para todo el sistema y el despacho propuesto es el siguiente:</a:t>
            </a:r>
            <a:endParaRPr lang="es-UY" dirty="0"/>
          </a:p>
          <a:p>
            <a:pPr lvl="0"/>
            <a:r>
              <a:rPr lang="es-ES" dirty="0"/>
              <a:t>Auto despachados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/>
              <a:t>En </a:t>
            </a:r>
            <a:r>
              <a:rPr lang="es-ES" sz="2400" dirty="0"/>
              <a:t>vista de la situación anterior se declara riesgo de vertimiento (ofertando excedentes) para todo el sistema y el despacho propuesto es el siguiente (cabe recordar que para la realización del relevamiento fotográfico se  generara con Terra para mantener la cota en 81 m):</a:t>
            </a:r>
            <a:endParaRPr lang="es-UY" sz="2400" dirty="0"/>
          </a:p>
          <a:p>
            <a:pPr lvl="0"/>
            <a:r>
              <a:rPr lang="es-ES" sz="2400" dirty="0"/>
              <a:t>Auto despachados </a:t>
            </a:r>
            <a:endParaRPr lang="es-UY" sz="2400" dirty="0"/>
          </a:p>
          <a:p>
            <a:pPr lvl="0"/>
            <a:r>
              <a:rPr lang="es-ES" sz="2400" dirty="0"/>
              <a:t>Río Negro hasta pleno</a:t>
            </a:r>
            <a:endParaRPr lang="es-UY" sz="2400" dirty="0"/>
          </a:p>
          <a:p>
            <a:pPr lvl="0"/>
            <a:r>
              <a:rPr lang="es-ES" sz="2400" dirty="0"/>
              <a:t>Salto Grande cierra demanda</a:t>
            </a:r>
            <a:endParaRPr lang="es-UY" sz="2400" dirty="0"/>
          </a:p>
          <a:p>
            <a:pPr marL="0" lvl="0" indent="0">
              <a:buNone/>
            </a:pPr>
            <a:endParaRPr lang="es-UY" sz="2400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solidFill>
                <a:srgbClr val="FF0000"/>
              </a:solidFill>
              <a:latin typeface="Arial"/>
              <a:ea typeface="Times New Roman"/>
              <a:cs typeface="Calibri"/>
            </a:endParaRPr>
          </a:p>
          <a:p>
            <a:pPr lvl="1"/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18/11/2016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073"/>
            <a:ext cx="6109136" cy="43751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19" y="3962400"/>
            <a:ext cx="2800350" cy="277093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399"/>
            <a:ext cx="4267200" cy="577965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30745"/>
            <a:ext cx="2167938" cy="574696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373748</TotalTime>
  <Words>523</Words>
  <Application>Microsoft Office PowerPoint</Application>
  <PresentationFormat>Presentación en pantalla (4:3)</PresentationFormat>
  <Paragraphs>76</Paragraphs>
  <Slides>31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Presentación en blanco</vt:lpstr>
      <vt:lpstr>Diseño personalizado</vt:lpstr>
      <vt:lpstr>Resultados de la semana en curso  y  programación de la semana  47 de 2016      V1    </vt:lpstr>
      <vt:lpstr>Resultados de la semana en curso: Comentarios generales</vt:lpstr>
      <vt:lpstr>Resumen semana actual N° 46 </vt:lpstr>
      <vt:lpstr>Perspectivas para la semana 47 </vt:lpstr>
      <vt:lpstr>Presentación de PowerPoint</vt:lpstr>
      <vt:lpstr>DESPACHO PROPUESTO  </vt:lpstr>
      <vt:lpstr>Resultados de la semana en curso: Comparación ejecutado-programado .  </vt:lpstr>
      <vt:lpstr>Datos globales semanales  (jueves)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jueves)</vt:lpstr>
      <vt:lpstr>Semana próxima</vt:lpstr>
      <vt:lpstr>Previsiones de generación eólica fecha 17/11 (jueves)</vt:lpstr>
      <vt:lpstr>Previsiones de generación eólica fecha 11/11 (viernes)</vt:lpstr>
      <vt:lpstr>Presentación de PowerPoint</vt:lpstr>
      <vt:lpstr>Presentación de PowerPoint</vt:lpstr>
      <vt:lpstr>Previsión precipitaciones acumuladas INMET y CPTEC (viernes)</vt:lpstr>
      <vt:lpstr>Programación semanal 2016-47 </vt:lpstr>
      <vt:lpstr>COSTO GENERACIÓN TÉRMICA</vt:lpstr>
      <vt:lpstr>MODELOS</vt:lpstr>
      <vt:lpstr>SimSEE libre S/E</vt:lpstr>
      <vt:lpstr>Presentación de PowerPoint</vt:lpstr>
      <vt:lpstr>Ídem anterior pero C/E</vt:lpstr>
      <vt:lpstr>Presentación de PowerPoint</vt:lpstr>
      <vt:lpstr>Programa de generación de la semana 47/16:  </vt:lpstr>
      <vt:lpstr>Programa semanal (viernes) </vt:lpstr>
      <vt:lpstr>Datos energéticos diarios</vt:lpstr>
      <vt:lpstr>Datos hidráulicos diarios</vt:lpstr>
      <vt:lpstr>Presentación de PowerPoint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4239</cp:revision>
  <dcterms:created xsi:type="dcterms:W3CDTF">2010-01-29T12:03:38Z</dcterms:created>
  <dcterms:modified xsi:type="dcterms:W3CDTF">2016-11-18T15:22:44Z</dcterms:modified>
</cp:coreProperties>
</file>