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notesSlides/notesSlide4.xml" ContentType="application/vnd.openxmlformats-officedocument.presentationml.notesSl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notesSlides/notesSlide5.xml" ContentType="application/vnd.openxmlformats-officedocument.presentationml.notesSl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 id="2147483686" r:id="rId2"/>
  </p:sldMasterIdLst>
  <p:notesMasterIdLst>
    <p:notesMasterId r:id="rId42"/>
  </p:notesMasterIdLst>
  <p:handoutMasterIdLst>
    <p:handoutMasterId r:id="rId43"/>
  </p:handoutMasterIdLst>
  <p:sldIdLst>
    <p:sldId id="1026" r:id="rId3"/>
    <p:sldId id="1027" r:id="rId4"/>
    <p:sldId id="1187" r:id="rId5"/>
    <p:sldId id="1265" r:id="rId6"/>
    <p:sldId id="1030" r:id="rId7"/>
    <p:sldId id="1001" r:id="rId8"/>
    <p:sldId id="1278" r:id="rId9"/>
    <p:sldId id="1279" r:id="rId10"/>
    <p:sldId id="1280" r:id="rId11"/>
    <p:sldId id="1281" r:id="rId12"/>
    <p:sldId id="1282" r:id="rId13"/>
    <p:sldId id="1256" r:id="rId14"/>
    <p:sldId id="1005" r:id="rId15"/>
    <p:sldId id="1248" r:id="rId16"/>
    <p:sldId id="1247" r:id="rId17"/>
    <p:sldId id="1277" r:id="rId18"/>
    <p:sldId id="1179" r:id="rId19"/>
    <p:sldId id="1009" r:id="rId20"/>
    <p:sldId id="1010" r:id="rId21"/>
    <p:sldId id="1037" r:id="rId22"/>
    <p:sldId id="1283" r:id="rId23"/>
    <p:sldId id="1190" r:id="rId24"/>
    <p:sldId id="1214" r:id="rId25"/>
    <p:sldId id="1251" r:id="rId26"/>
    <p:sldId id="1252" r:id="rId27"/>
    <p:sldId id="1260" r:id="rId28"/>
    <p:sldId id="1261" r:id="rId29"/>
    <p:sldId id="1189" r:id="rId30"/>
    <p:sldId id="1193" r:id="rId31"/>
    <p:sldId id="1213" r:id="rId32"/>
    <p:sldId id="1249" r:id="rId33"/>
    <p:sldId id="1250" r:id="rId34"/>
    <p:sldId id="1266" r:id="rId35"/>
    <p:sldId id="1257" r:id="rId36"/>
    <p:sldId id="1175" r:id="rId37"/>
    <p:sldId id="1132" r:id="rId38"/>
    <p:sldId id="1133" r:id="rId39"/>
    <p:sldId id="1210" r:id="rId40"/>
    <p:sldId id="1255" r:id="rId41"/>
  </p:sldIdLst>
  <p:sldSz cx="9144000" cy="6858000" type="screen4x3"/>
  <p:notesSz cx="6858000" cy="9144000"/>
  <p:defaultTextStyle>
    <a:defPPr>
      <a:defRPr lang="es-ES"/>
    </a:defPPr>
    <a:lvl1pPr algn="l" rtl="0" fontAlgn="base">
      <a:spcBef>
        <a:spcPct val="0"/>
      </a:spcBef>
      <a:spcAft>
        <a:spcPct val="0"/>
      </a:spcAft>
      <a:defRPr sz="1200" kern="1200">
        <a:solidFill>
          <a:schemeClr val="bg1"/>
        </a:solidFill>
        <a:latin typeface="Arial" charset="0"/>
        <a:ea typeface="+mn-ea"/>
        <a:cs typeface="Arial" charset="0"/>
      </a:defRPr>
    </a:lvl1pPr>
    <a:lvl2pPr marL="457200" algn="l" rtl="0" fontAlgn="base">
      <a:spcBef>
        <a:spcPct val="0"/>
      </a:spcBef>
      <a:spcAft>
        <a:spcPct val="0"/>
      </a:spcAft>
      <a:defRPr sz="1200" kern="1200">
        <a:solidFill>
          <a:schemeClr val="bg1"/>
        </a:solidFill>
        <a:latin typeface="Arial" charset="0"/>
        <a:ea typeface="+mn-ea"/>
        <a:cs typeface="Arial" charset="0"/>
      </a:defRPr>
    </a:lvl2pPr>
    <a:lvl3pPr marL="914400" algn="l" rtl="0" fontAlgn="base">
      <a:spcBef>
        <a:spcPct val="0"/>
      </a:spcBef>
      <a:spcAft>
        <a:spcPct val="0"/>
      </a:spcAft>
      <a:defRPr sz="1200" kern="1200">
        <a:solidFill>
          <a:schemeClr val="bg1"/>
        </a:solidFill>
        <a:latin typeface="Arial" charset="0"/>
        <a:ea typeface="+mn-ea"/>
        <a:cs typeface="Arial" charset="0"/>
      </a:defRPr>
    </a:lvl3pPr>
    <a:lvl4pPr marL="1371600" algn="l" rtl="0" fontAlgn="base">
      <a:spcBef>
        <a:spcPct val="0"/>
      </a:spcBef>
      <a:spcAft>
        <a:spcPct val="0"/>
      </a:spcAft>
      <a:defRPr sz="1200" kern="1200">
        <a:solidFill>
          <a:schemeClr val="bg1"/>
        </a:solidFill>
        <a:latin typeface="Arial" charset="0"/>
        <a:ea typeface="+mn-ea"/>
        <a:cs typeface="Arial" charset="0"/>
      </a:defRPr>
    </a:lvl4pPr>
    <a:lvl5pPr marL="1828800" algn="l" rtl="0" fontAlgn="base">
      <a:spcBef>
        <a:spcPct val="0"/>
      </a:spcBef>
      <a:spcAft>
        <a:spcPct val="0"/>
      </a:spcAft>
      <a:defRPr sz="1200" kern="1200">
        <a:solidFill>
          <a:schemeClr val="bg1"/>
        </a:solidFill>
        <a:latin typeface="Arial" charset="0"/>
        <a:ea typeface="+mn-ea"/>
        <a:cs typeface="Arial" charset="0"/>
      </a:defRPr>
    </a:lvl5pPr>
    <a:lvl6pPr marL="2286000" algn="l" defTabSz="914400" rtl="0" eaLnBrk="1" latinLnBrk="0" hangingPunct="1">
      <a:defRPr sz="1200" kern="1200">
        <a:solidFill>
          <a:schemeClr val="bg1"/>
        </a:solidFill>
        <a:latin typeface="Arial" charset="0"/>
        <a:ea typeface="+mn-ea"/>
        <a:cs typeface="Arial" charset="0"/>
      </a:defRPr>
    </a:lvl6pPr>
    <a:lvl7pPr marL="2743200" algn="l" defTabSz="914400" rtl="0" eaLnBrk="1" latinLnBrk="0" hangingPunct="1">
      <a:defRPr sz="1200" kern="1200">
        <a:solidFill>
          <a:schemeClr val="bg1"/>
        </a:solidFill>
        <a:latin typeface="Arial" charset="0"/>
        <a:ea typeface="+mn-ea"/>
        <a:cs typeface="Arial" charset="0"/>
      </a:defRPr>
    </a:lvl7pPr>
    <a:lvl8pPr marL="3200400" algn="l" defTabSz="914400" rtl="0" eaLnBrk="1" latinLnBrk="0" hangingPunct="1">
      <a:defRPr sz="1200" kern="1200">
        <a:solidFill>
          <a:schemeClr val="bg1"/>
        </a:solidFill>
        <a:latin typeface="Arial" charset="0"/>
        <a:ea typeface="+mn-ea"/>
        <a:cs typeface="Arial" charset="0"/>
      </a:defRPr>
    </a:lvl8pPr>
    <a:lvl9pPr marL="3657600" algn="l" defTabSz="914400" rtl="0" eaLnBrk="1" latinLnBrk="0" hangingPunct="1">
      <a:defRPr sz="1200" kern="1200">
        <a:solidFill>
          <a:schemeClr val="bg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CC"/>
    <a:srgbClr val="000000"/>
    <a:srgbClr val="006600"/>
    <a:srgbClr val="CC99FF"/>
    <a:srgbClr val="99FF99"/>
    <a:srgbClr val="333399"/>
    <a:srgbClr val="0033CC"/>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65" autoAdjust="0"/>
    <p:restoredTop sz="91820" autoAdjust="0"/>
  </p:normalViewPr>
  <p:slideViewPr>
    <p:cSldViewPr>
      <p:cViewPr>
        <p:scale>
          <a:sx n="120" d="100"/>
          <a:sy n="120" d="100"/>
        </p:scale>
        <p:origin x="-24" y="1512"/>
      </p:cViewPr>
      <p:guideLst>
        <p:guide orient="horz" pos="2160"/>
        <p:guide pos="2880"/>
      </p:guideLst>
    </p:cSldViewPr>
  </p:slideViewPr>
  <p:outlineViewPr>
    <p:cViewPr>
      <p:scale>
        <a:sx n="33" d="100"/>
        <a:sy n="33" d="100"/>
      </p:scale>
      <p:origin x="0" y="0"/>
    </p:cViewPr>
  </p:outlineViewPr>
  <p:notesTextViewPr>
    <p:cViewPr>
      <p:scale>
        <a:sx n="66" d="100"/>
        <a:sy n="66" d="100"/>
      </p:scale>
      <p:origin x="0" y="0"/>
    </p:cViewPr>
  </p:notesTextViewPr>
  <p:sorterViewPr>
    <p:cViewPr>
      <p:scale>
        <a:sx n="33" d="100"/>
        <a:sy n="33" d="100"/>
      </p:scale>
      <p:origin x="0" y="0"/>
    </p:cViewPr>
  </p:sorterViewPr>
  <p:notesViewPr>
    <p:cSldViewPr>
      <p:cViewPr varScale="1">
        <p:scale>
          <a:sx n="56" d="100"/>
          <a:sy n="56" d="100"/>
        </p:scale>
        <p:origin x="-186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mn-cs"/>
              </a:defRPr>
            </a:lvl1pPr>
          </a:lstStyle>
          <a:p>
            <a:pPr>
              <a:defRPr/>
            </a:pPr>
            <a:endParaRPr lang="es-UY"/>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cs typeface="+mn-cs"/>
              </a:defRPr>
            </a:lvl1pPr>
          </a:lstStyle>
          <a:p>
            <a:pPr>
              <a:defRPr/>
            </a:pPr>
            <a:fld id="{9A8E790B-8E3B-44A0-99CF-DD658CF4EC78}" type="datetimeFigureOut">
              <a:rPr lang="es-UY"/>
              <a:pPr>
                <a:defRPr/>
              </a:pPr>
              <a:t>24/04/2015</a:t>
            </a:fld>
            <a:endParaRPr lang="es-UY"/>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cs typeface="+mn-cs"/>
              </a:defRPr>
            </a:lvl1pPr>
          </a:lstStyle>
          <a:p>
            <a:pPr>
              <a:defRPr/>
            </a:pPr>
            <a:endParaRPr lang="es-UY"/>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cs typeface="+mn-cs"/>
              </a:defRPr>
            </a:lvl1pPr>
          </a:lstStyle>
          <a:p>
            <a:pPr>
              <a:defRPr/>
            </a:pPr>
            <a:fld id="{B06E96E7-5236-4C13-B860-245976BB091A}" type="slidenum">
              <a:rPr lang="es-UY"/>
              <a:pPr>
                <a:defRPr/>
              </a:pPr>
              <a:t>‹Nº›</a:t>
            </a:fld>
            <a:endParaRPr lang="es-UY"/>
          </a:p>
        </p:txBody>
      </p:sp>
    </p:spTree>
    <p:extLst>
      <p:ext uri="{BB962C8B-B14F-4D97-AF65-F5344CB8AC3E}">
        <p14:creationId xmlns:p14="http://schemas.microsoft.com/office/powerpoint/2010/main" val="37369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09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a:solidFill>
                  <a:schemeClr val="tx1"/>
                </a:solidFill>
                <a:cs typeface="+mn-cs"/>
              </a:defRPr>
            </a:lvl1pPr>
          </a:lstStyle>
          <a:p>
            <a:pPr>
              <a:defRPr/>
            </a:pPr>
            <a:endParaRPr lang="es-ES"/>
          </a:p>
        </p:txBody>
      </p:sp>
      <p:sp>
        <p:nvSpPr>
          <p:cNvPr id="2109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a:solidFill>
                  <a:schemeClr val="tx1"/>
                </a:solidFill>
                <a:cs typeface="+mn-cs"/>
              </a:defRPr>
            </a:lvl1pPr>
          </a:lstStyle>
          <a:p>
            <a:pPr>
              <a:defRPr/>
            </a:pPr>
            <a:endParaRPr lang="es-ES"/>
          </a:p>
        </p:txBody>
      </p:sp>
      <p:sp>
        <p:nvSpPr>
          <p:cNvPr id="256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109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2109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a:solidFill>
                  <a:schemeClr val="accent2"/>
                </a:solidFill>
                <a:cs typeface="+mn-cs"/>
              </a:defRPr>
            </a:lvl1pPr>
          </a:lstStyle>
          <a:p>
            <a:pPr>
              <a:defRPr/>
            </a:pPr>
            <a:endParaRPr lang="es-ES"/>
          </a:p>
        </p:txBody>
      </p:sp>
      <p:sp>
        <p:nvSpPr>
          <p:cNvPr id="2109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a:solidFill>
                  <a:schemeClr val="accent2"/>
                </a:solidFill>
                <a:cs typeface="+mn-cs"/>
              </a:defRPr>
            </a:lvl1pPr>
          </a:lstStyle>
          <a:p>
            <a:pPr>
              <a:defRPr/>
            </a:pPr>
            <a:fld id="{AD0FD2DB-BEA4-4220-97F3-AF5E377E9E5C}" type="slidenum">
              <a:rPr lang="es-ES"/>
              <a:pPr>
                <a:defRPr/>
              </a:pPr>
              <a:t>‹Nº›</a:t>
            </a:fld>
            <a:endParaRPr lang="es-ES"/>
          </a:p>
        </p:txBody>
      </p:sp>
    </p:spTree>
    <p:extLst>
      <p:ext uri="{BB962C8B-B14F-4D97-AF65-F5344CB8AC3E}">
        <p14:creationId xmlns:p14="http://schemas.microsoft.com/office/powerpoint/2010/main" val="32186221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4D80EFC-56A6-4A5A-89A1-B32CE45FC33E}" type="slidenum">
              <a:rPr lang="es-ES">
                <a:solidFill>
                  <a:schemeClr val="accent2"/>
                </a:solidFill>
              </a:rPr>
              <a:pPr algn="r"/>
              <a:t>1</a:t>
            </a:fld>
            <a:endParaRPr lang="es-ES">
              <a:solidFill>
                <a:schemeClr val="accent2"/>
              </a:solidFill>
            </a:endParaRPr>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p:spPr>
        <p:txBody>
          <a:bodyPr/>
          <a:lstStyle/>
          <a:p>
            <a:endParaRPr lang="es-UY"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1 Marcador de imagen de diapositiva"/>
          <p:cNvSpPr>
            <a:spLocks noGrp="1" noRot="1" noChangeAspect="1"/>
          </p:cNvSpPr>
          <p:nvPr>
            <p:ph type="sldImg"/>
          </p:nvPr>
        </p:nvSpPr>
        <p:spPr>
          <a:ln/>
        </p:spPr>
      </p:sp>
      <p:sp>
        <p:nvSpPr>
          <p:cNvPr id="35842" name="2 Marcador de notas"/>
          <p:cNvSpPr>
            <a:spLocks noGrp="1"/>
          </p:cNvSpPr>
          <p:nvPr>
            <p:ph type="body" idx="1"/>
          </p:nvPr>
        </p:nvSpPr>
        <p:spPr>
          <a:noFill/>
          <a:ln/>
        </p:spPr>
        <p:txBody>
          <a:bodyPr/>
          <a:lstStyle/>
          <a:p>
            <a:endParaRPr lang="es-UY" smtClean="0"/>
          </a:p>
        </p:txBody>
      </p:sp>
      <p:sp>
        <p:nvSpPr>
          <p:cNvPr id="35843" name="3 Marcador de número de diapositiva"/>
          <p:cNvSpPr>
            <a:spLocks noGrp="1"/>
          </p:cNvSpPr>
          <p:nvPr>
            <p:ph type="sldNum" sz="quarter" idx="5"/>
          </p:nvPr>
        </p:nvSpPr>
        <p:spPr>
          <a:noFill/>
        </p:spPr>
        <p:txBody>
          <a:bodyPr/>
          <a:lstStyle/>
          <a:p>
            <a:fld id="{01CB57CD-947A-43C4-9734-DC5510C0DAA7}" type="slidenum">
              <a:rPr lang="es-ES" smtClean="0">
                <a:cs typeface="Arial" charset="0"/>
              </a:rPr>
              <a:pPr/>
              <a:t>5</a:t>
            </a:fld>
            <a:endParaRPr lang="es-ES" smtClean="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1 Marcador de imagen de diapositiva"/>
          <p:cNvSpPr>
            <a:spLocks noGrp="1" noRot="1" noChangeAspect="1"/>
          </p:cNvSpPr>
          <p:nvPr>
            <p:ph type="sldImg"/>
          </p:nvPr>
        </p:nvSpPr>
        <p:spPr>
          <a:ln/>
        </p:spPr>
      </p:sp>
      <p:sp>
        <p:nvSpPr>
          <p:cNvPr id="39938" name="2 Marcador de notas"/>
          <p:cNvSpPr>
            <a:spLocks noGrp="1"/>
          </p:cNvSpPr>
          <p:nvPr>
            <p:ph type="body" idx="1"/>
          </p:nvPr>
        </p:nvSpPr>
        <p:spPr>
          <a:noFill/>
          <a:ln/>
        </p:spPr>
        <p:txBody>
          <a:bodyPr/>
          <a:lstStyle/>
          <a:p>
            <a:endParaRPr lang="es-UY" smtClean="0"/>
          </a:p>
        </p:txBody>
      </p:sp>
      <p:sp>
        <p:nvSpPr>
          <p:cNvPr id="4" name="3 Marcador de número de diapositiva"/>
          <p:cNvSpPr>
            <a:spLocks noGrp="1"/>
          </p:cNvSpPr>
          <p:nvPr>
            <p:ph type="sldNum" sz="quarter" idx="5"/>
          </p:nvPr>
        </p:nvSpPr>
        <p:spPr/>
        <p:txBody>
          <a:bodyPr/>
          <a:lstStyle/>
          <a:p>
            <a:pPr>
              <a:defRPr/>
            </a:pPr>
            <a:fld id="{AC543DF6-A62C-4D9D-BDA4-10EDD3BEA4DA}" type="slidenum">
              <a:rPr lang="es-ES" smtClean="0">
                <a:solidFill>
                  <a:prstClr val="white"/>
                </a:solidFill>
              </a:rPr>
              <a:pPr>
                <a:defRPr/>
              </a:pPr>
              <a:t>8</a:t>
            </a:fld>
            <a:endParaRPr lang="es-ES">
              <a:solidFill>
                <a:prstClr val="white"/>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9480D50C-4D7E-492B-8515-E18B5561AC21}" type="slidenum">
              <a:rPr lang="es-ES">
                <a:solidFill>
                  <a:schemeClr val="accent2"/>
                </a:solidFill>
              </a:rPr>
              <a:pPr algn="r"/>
              <a:t>18</a:t>
            </a:fld>
            <a:endParaRPr lang="es-ES">
              <a:solidFill>
                <a:schemeClr val="accent2"/>
              </a:solidFill>
            </a:endParaRPr>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noFill/>
          <a:ln/>
        </p:spPr>
        <p:txBody>
          <a:bodyPr/>
          <a:lstStyle/>
          <a:p>
            <a:endParaRPr lang="es-UY"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1 Marcador de imagen de diapositiva"/>
          <p:cNvSpPr>
            <a:spLocks noGrp="1" noRot="1" noChangeAspect="1"/>
          </p:cNvSpPr>
          <p:nvPr>
            <p:ph type="sldImg"/>
          </p:nvPr>
        </p:nvSpPr>
        <p:spPr>
          <a:ln/>
        </p:spPr>
      </p:sp>
      <p:sp>
        <p:nvSpPr>
          <p:cNvPr id="66562" name="2 Marcador de notas"/>
          <p:cNvSpPr>
            <a:spLocks noGrp="1"/>
          </p:cNvSpPr>
          <p:nvPr>
            <p:ph type="body" idx="1"/>
          </p:nvPr>
        </p:nvSpPr>
        <p:spPr>
          <a:noFill/>
          <a:ln/>
        </p:spPr>
        <p:txBody>
          <a:bodyPr/>
          <a:lstStyle/>
          <a:p>
            <a:endParaRPr lang="es-UY" smtClean="0"/>
          </a:p>
        </p:txBody>
      </p:sp>
      <p:sp>
        <p:nvSpPr>
          <p:cNvPr id="4" name="3 Marcador de número de diapositiva"/>
          <p:cNvSpPr>
            <a:spLocks noGrp="1"/>
          </p:cNvSpPr>
          <p:nvPr>
            <p:ph type="sldNum" sz="quarter" idx="5"/>
          </p:nvPr>
        </p:nvSpPr>
        <p:spPr/>
        <p:txBody>
          <a:bodyPr/>
          <a:lstStyle/>
          <a:p>
            <a:pPr>
              <a:defRPr/>
            </a:pPr>
            <a:fld id="{9D3BAC01-EA41-4533-A707-1E2BFE1E816F}" type="slidenum">
              <a:rPr lang="es-ES" smtClean="0"/>
              <a:pPr>
                <a:defRPr/>
              </a:pPr>
              <a:t>31</a:t>
            </a:fld>
            <a:endParaRPr 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1 Marcador de imagen de diapositiva"/>
          <p:cNvSpPr>
            <a:spLocks noGrp="1" noRot="1" noChangeAspect="1"/>
          </p:cNvSpPr>
          <p:nvPr>
            <p:ph type="sldImg"/>
          </p:nvPr>
        </p:nvSpPr>
        <p:spPr>
          <a:ln/>
        </p:spPr>
      </p:sp>
      <p:sp>
        <p:nvSpPr>
          <p:cNvPr id="79874" name="2 Marcador de notas"/>
          <p:cNvSpPr>
            <a:spLocks noGrp="1"/>
          </p:cNvSpPr>
          <p:nvPr>
            <p:ph type="body" idx="1"/>
          </p:nvPr>
        </p:nvSpPr>
        <p:spPr>
          <a:noFill/>
          <a:ln/>
        </p:spPr>
        <p:txBody>
          <a:bodyPr/>
          <a:lstStyle/>
          <a:p>
            <a:endParaRPr lang="es-UY" smtClean="0"/>
          </a:p>
        </p:txBody>
      </p:sp>
      <p:sp>
        <p:nvSpPr>
          <p:cNvPr id="4" name="3 Marcador de número de diapositiva"/>
          <p:cNvSpPr>
            <a:spLocks noGrp="1"/>
          </p:cNvSpPr>
          <p:nvPr>
            <p:ph type="sldNum" sz="quarter" idx="5"/>
          </p:nvPr>
        </p:nvSpPr>
        <p:spPr/>
        <p:txBody>
          <a:bodyPr/>
          <a:lstStyle/>
          <a:p>
            <a:pPr>
              <a:defRPr/>
            </a:pPr>
            <a:fld id="{C772C5E9-ECC8-428A-8A31-FDF06EB01E4E}" type="slidenum">
              <a:rPr lang="es-ES" smtClean="0"/>
              <a:pPr>
                <a:defRPr/>
              </a:pPr>
              <a:t>38</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UY"/>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UY"/>
          </a:p>
        </p:txBody>
      </p:sp>
      <p:sp>
        <p:nvSpPr>
          <p:cNvPr id="4" name="Rectangle 4"/>
          <p:cNvSpPr>
            <a:spLocks noGrp="1" noChangeArrowheads="1"/>
          </p:cNvSpPr>
          <p:nvPr>
            <p:ph type="dt" sz="half" idx="10"/>
          </p:nvPr>
        </p:nvSpPr>
        <p:spPr/>
        <p:txBody>
          <a:bodyPr/>
          <a:lstStyle>
            <a:lvl1pPr>
              <a:defRPr/>
            </a:lvl1pPr>
          </a:lstStyle>
          <a:p>
            <a:pPr>
              <a:defRPr/>
            </a:pPr>
            <a:endParaRPr lang="es-ES"/>
          </a:p>
        </p:txBody>
      </p:sp>
      <p:sp>
        <p:nvSpPr>
          <p:cNvPr id="5" name="Rectangle 5"/>
          <p:cNvSpPr>
            <a:spLocks noGrp="1" noChangeArrowheads="1"/>
          </p:cNvSpPr>
          <p:nvPr>
            <p:ph type="ftr" sz="quarter" idx="11"/>
          </p:nvPr>
        </p:nvSpPr>
        <p:spPr/>
        <p:txBody>
          <a:bodyPr/>
          <a:lstStyle>
            <a:lvl1pPr>
              <a:defRPr/>
            </a:lvl1pPr>
          </a:lstStyle>
          <a:p>
            <a:pPr>
              <a:defRPr/>
            </a:pPr>
            <a:endParaRPr lang="es-ES"/>
          </a:p>
        </p:txBody>
      </p:sp>
      <p:sp>
        <p:nvSpPr>
          <p:cNvPr id="6" name="Rectangle 6"/>
          <p:cNvSpPr>
            <a:spLocks noGrp="1" noChangeArrowheads="1"/>
          </p:cNvSpPr>
          <p:nvPr>
            <p:ph type="sldNum" sz="quarter" idx="12"/>
          </p:nvPr>
        </p:nvSpPr>
        <p:spPr/>
        <p:txBody>
          <a:bodyPr/>
          <a:lstStyle>
            <a:lvl1pPr>
              <a:defRPr/>
            </a:lvl1pPr>
          </a:lstStyle>
          <a:p>
            <a:pPr>
              <a:defRPr/>
            </a:pPr>
            <a:fld id="{0B32F4EB-A140-43F5-B0DC-3FFE55B970B8}" type="slidenum">
              <a:rPr lang="en-US"/>
              <a:pPr>
                <a:defRPr/>
              </a:pPr>
              <a:t>‹Nº›</a:t>
            </a:fld>
            <a:endParaRPr lang="en-US" dirty="0"/>
          </a:p>
        </p:txBody>
      </p:sp>
    </p:spTree>
  </p:cSld>
  <p:clrMapOvr>
    <a:masterClrMapping/>
  </p:clrMapOvr>
  <p:transition spd="slow">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Rectangle 4"/>
          <p:cNvSpPr>
            <a:spLocks noGrp="1" noChangeArrowheads="1"/>
          </p:cNvSpPr>
          <p:nvPr>
            <p:ph type="dt" sz="half" idx="10"/>
          </p:nvPr>
        </p:nvSpPr>
        <p:spPr/>
        <p:txBody>
          <a:bodyPr/>
          <a:lstStyle>
            <a:lvl1pPr>
              <a:defRPr/>
            </a:lvl1pPr>
          </a:lstStyle>
          <a:p>
            <a:pPr>
              <a:defRPr/>
            </a:pPr>
            <a:endParaRPr lang="es-ES"/>
          </a:p>
        </p:txBody>
      </p:sp>
      <p:sp>
        <p:nvSpPr>
          <p:cNvPr id="5" name="Rectangle 5"/>
          <p:cNvSpPr>
            <a:spLocks noGrp="1" noChangeArrowheads="1"/>
          </p:cNvSpPr>
          <p:nvPr>
            <p:ph type="ftr" sz="quarter" idx="11"/>
          </p:nvPr>
        </p:nvSpPr>
        <p:spPr/>
        <p:txBody>
          <a:bodyPr/>
          <a:lstStyle>
            <a:lvl1pPr>
              <a:defRPr/>
            </a:lvl1pPr>
          </a:lstStyle>
          <a:p>
            <a:pPr>
              <a:defRPr/>
            </a:pPr>
            <a:endParaRPr lang="es-ES"/>
          </a:p>
        </p:txBody>
      </p:sp>
      <p:sp>
        <p:nvSpPr>
          <p:cNvPr id="6" name="Rectangle 6"/>
          <p:cNvSpPr>
            <a:spLocks noGrp="1" noChangeArrowheads="1"/>
          </p:cNvSpPr>
          <p:nvPr>
            <p:ph type="sldNum" sz="quarter" idx="12"/>
          </p:nvPr>
        </p:nvSpPr>
        <p:spPr/>
        <p:txBody>
          <a:bodyPr/>
          <a:lstStyle>
            <a:lvl1pPr>
              <a:defRPr/>
            </a:lvl1pPr>
          </a:lstStyle>
          <a:p>
            <a:pPr>
              <a:defRPr/>
            </a:pPr>
            <a:fld id="{3C7CEF19-014A-42BD-A5D3-F0653B7BCF0A}" type="slidenum">
              <a:rPr lang="en-US"/>
              <a:pPr>
                <a:defRPr/>
              </a:pPr>
              <a:t>‹Nº›</a:t>
            </a:fld>
            <a:endParaRPr lang="en-US" dirty="0"/>
          </a:p>
        </p:txBody>
      </p:sp>
    </p:spTree>
  </p:cSld>
  <p:clrMapOvr>
    <a:masterClrMapping/>
  </p:clrMapOvr>
  <p:transition spd="slow">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UY"/>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Rectangle 4"/>
          <p:cNvSpPr>
            <a:spLocks noGrp="1" noChangeArrowheads="1"/>
          </p:cNvSpPr>
          <p:nvPr>
            <p:ph type="dt" sz="half" idx="10"/>
          </p:nvPr>
        </p:nvSpPr>
        <p:spPr/>
        <p:txBody>
          <a:bodyPr/>
          <a:lstStyle>
            <a:lvl1pPr>
              <a:defRPr/>
            </a:lvl1pPr>
          </a:lstStyle>
          <a:p>
            <a:pPr>
              <a:defRPr/>
            </a:pPr>
            <a:endParaRPr lang="es-ES"/>
          </a:p>
        </p:txBody>
      </p:sp>
      <p:sp>
        <p:nvSpPr>
          <p:cNvPr id="5" name="Rectangle 5"/>
          <p:cNvSpPr>
            <a:spLocks noGrp="1" noChangeArrowheads="1"/>
          </p:cNvSpPr>
          <p:nvPr>
            <p:ph type="ftr" sz="quarter" idx="11"/>
          </p:nvPr>
        </p:nvSpPr>
        <p:spPr/>
        <p:txBody>
          <a:bodyPr/>
          <a:lstStyle>
            <a:lvl1pPr>
              <a:defRPr/>
            </a:lvl1pPr>
          </a:lstStyle>
          <a:p>
            <a:pPr>
              <a:defRPr/>
            </a:pPr>
            <a:endParaRPr lang="es-ES"/>
          </a:p>
        </p:txBody>
      </p:sp>
      <p:sp>
        <p:nvSpPr>
          <p:cNvPr id="6" name="Rectangle 6"/>
          <p:cNvSpPr>
            <a:spLocks noGrp="1" noChangeArrowheads="1"/>
          </p:cNvSpPr>
          <p:nvPr>
            <p:ph type="sldNum" sz="quarter" idx="12"/>
          </p:nvPr>
        </p:nvSpPr>
        <p:spPr/>
        <p:txBody>
          <a:bodyPr/>
          <a:lstStyle>
            <a:lvl1pPr>
              <a:defRPr/>
            </a:lvl1pPr>
          </a:lstStyle>
          <a:p>
            <a:pPr>
              <a:defRPr/>
            </a:pPr>
            <a:fld id="{1660C8C1-059D-4960-AE2E-91A234D8653D}" type="slidenum">
              <a:rPr lang="en-US"/>
              <a:pPr>
                <a:defRPr/>
              </a:pPr>
              <a:t>‹Nº›</a:t>
            </a:fld>
            <a:endParaRPr lang="en-US" dirty="0"/>
          </a:p>
        </p:txBody>
      </p:sp>
    </p:spTree>
  </p:cSld>
  <p:clrMapOvr>
    <a:masterClrMapping/>
  </p:clrMapOvr>
  <p:transition spd="slow">
    <p:dissolv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UY"/>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UY"/>
          </a:p>
        </p:txBody>
      </p:sp>
      <p:sp>
        <p:nvSpPr>
          <p:cNvPr id="4" name="Rectangle 4"/>
          <p:cNvSpPr>
            <a:spLocks noGrp="1" noChangeArrowheads="1"/>
          </p:cNvSpPr>
          <p:nvPr>
            <p:ph type="dt" sz="half" idx="10"/>
          </p:nvPr>
        </p:nvSpPr>
        <p:spPr>
          <a:ln/>
        </p:spPr>
        <p:txBody>
          <a:bodyPr/>
          <a:lstStyle>
            <a:lvl1pPr>
              <a:defRPr/>
            </a:lvl1pPr>
          </a:lstStyle>
          <a:p>
            <a:pPr>
              <a:defRPr/>
            </a:pPr>
            <a:fld id="{6F6BD051-3DB3-4279-81DC-58ECC37B93CE}" type="datetimeFigureOut">
              <a:rPr lang="es-ES"/>
              <a:pPr>
                <a:defRPr/>
              </a:pPr>
              <a:t>24/04/2015</a:t>
            </a:fld>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AA8F9394-5258-494D-AD56-65DCFDF91F71}" type="slidenum">
              <a:rPr lang="es-ES"/>
              <a:pPr>
                <a:defRPr/>
              </a:pPr>
              <a:t>‹Nº›</a:t>
            </a:fld>
            <a:endParaRPr lang="es-E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Rectangle 4"/>
          <p:cNvSpPr>
            <a:spLocks noGrp="1" noChangeArrowheads="1"/>
          </p:cNvSpPr>
          <p:nvPr>
            <p:ph type="dt" sz="half" idx="10"/>
          </p:nvPr>
        </p:nvSpPr>
        <p:spPr>
          <a:ln/>
        </p:spPr>
        <p:txBody>
          <a:bodyPr/>
          <a:lstStyle>
            <a:lvl1pPr>
              <a:defRPr/>
            </a:lvl1pPr>
          </a:lstStyle>
          <a:p>
            <a:pPr>
              <a:defRPr/>
            </a:pPr>
            <a:fld id="{124837AD-515D-49BC-B56A-CA08FABD8FED}" type="datetimeFigureOut">
              <a:rPr lang="es-ES"/>
              <a:pPr>
                <a:defRPr/>
              </a:pPr>
              <a:t>24/04/2015</a:t>
            </a:fld>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19A37D00-C4DA-4285-8438-BDBD4021E5EE}" type="slidenum">
              <a:rPr lang="es-ES"/>
              <a:pPr>
                <a:defRPr/>
              </a:pPr>
              <a:t>‹Nº›</a:t>
            </a:fld>
            <a:endParaRPr lang="es-E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UY"/>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fld id="{7F5855E5-B738-4C2F-B83D-476E821BE5A6}" type="datetimeFigureOut">
              <a:rPr lang="es-ES"/>
              <a:pPr>
                <a:defRPr/>
              </a:pPr>
              <a:t>24/04/2015</a:t>
            </a:fld>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AF6B72FB-B493-4ED5-9DF5-5794705B303E}" type="slidenum">
              <a:rPr lang="es-ES"/>
              <a:pPr>
                <a:defRPr/>
              </a:pPr>
              <a:t>‹Nº›</a:t>
            </a:fld>
            <a:endParaRPr lang="es-E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5" name="Rectangle 4"/>
          <p:cNvSpPr>
            <a:spLocks noGrp="1" noChangeArrowheads="1"/>
          </p:cNvSpPr>
          <p:nvPr>
            <p:ph type="dt" sz="half" idx="10"/>
          </p:nvPr>
        </p:nvSpPr>
        <p:spPr>
          <a:ln/>
        </p:spPr>
        <p:txBody>
          <a:bodyPr/>
          <a:lstStyle>
            <a:lvl1pPr>
              <a:defRPr/>
            </a:lvl1pPr>
          </a:lstStyle>
          <a:p>
            <a:pPr>
              <a:defRPr/>
            </a:pPr>
            <a:fld id="{7EB73EBA-DE96-458B-ACA6-45A7815D384D}" type="datetimeFigureOut">
              <a:rPr lang="es-ES"/>
              <a:pPr>
                <a:defRPr/>
              </a:pPr>
              <a:t>24/04/2015</a:t>
            </a:fld>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0266A560-C34C-422A-B36D-806E8A1F3D09}" type="slidenum">
              <a:rPr lang="es-ES"/>
              <a:pPr>
                <a:defRPr/>
              </a:pPr>
              <a:t>‹Nº›</a:t>
            </a:fld>
            <a:endParaRPr lang="es-E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UY"/>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7" name="Rectangle 4"/>
          <p:cNvSpPr>
            <a:spLocks noGrp="1" noChangeArrowheads="1"/>
          </p:cNvSpPr>
          <p:nvPr>
            <p:ph type="dt" sz="half" idx="10"/>
          </p:nvPr>
        </p:nvSpPr>
        <p:spPr>
          <a:ln/>
        </p:spPr>
        <p:txBody>
          <a:bodyPr/>
          <a:lstStyle>
            <a:lvl1pPr>
              <a:defRPr/>
            </a:lvl1pPr>
          </a:lstStyle>
          <a:p>
            <a:pPr>
              <a:defRPr/>
            </a:pPr>
            <a:fld id="{E9808841-D5B1-4834-B850-1A5B5376069B}" type="datetimeFigureOut">
              <a:rPr lang="es-ES"/>
              <a:pPr>
                <a:defRPr/>
              </a:pPr>
              <a:t>24/04/2015</a:t>
            </a:fld>
            <a:endParaRPr 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es-ES"/>
          </a:p>
        </p:txBody>
      </p:sp>
      <p:sp>
        <p:nvSpPr>
          <p:cNvPr id="9" name="Rectangle 6"/>
          <p:cNvSpPr>
            <a:spLocks noGrp="1" noChangeArrowheads="1"/>
          </p:cNvSpPr>
          <p:nvPr>
            <p:ph type="sldNum" sz="quarter" idx="12"/>
          </p:nvPr>
        </p:nvSpPr>
        <p:spPr>
          <a:ln/>
        </p:spPr>
        <p:txBody>
          <a:bodyPr/>
          <a:lstStyle>
            <a:lvl1pPr>
              <a:defRPr/>
            </a:lvl1pPr>
          </a:lstStyle>
          <a:p>
            <a:pPr>
              <a:defRPr/>
            </a:pPr>
            <a:fld id="{17FF0A41-471B-42FA-97C2-DCC8886145EB}" type="slidenum">
              <a:rPr lang="es-ES"/>
              <a:pPr>
                <a:defRPr/>
              </a:pPr>
              <a:t>‹Nº›</a:t>
            </a:fld>
            <a:endParaRPr lang="es-E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Rectangle 4"/>
          <p:cNvSpPr>
            <a:spLocks noGrp="1" noChangeArrowheads="1"/>
          </p:cNvSpPr>
          <p:nvPr>
            <p:ph type="dt" sz="half" idx="10"/>
          </p:nvPr>
        </p:nvSpPr>
        <p:spPr>
          <a:ln/>
        </p:spPr>
        <p:txBody>
          <a:bodyPr/>
          <a:lstStyle>
            <a:lvl1pPr>
              <a:defRPr/>
            </a:lvl1pPr>
          </a:lstStyle>
          <a:p>
            <a:pPr>
              <a:defRPr/>
            </a:pPr>
            <a:fld id="{051ED3AD-85E3-46B0-9046-55EDBDB1C77E}" type="datetimeFigureOut">
              <a:rPr lang="es-ES"/>
              <a:pPr>
                <a:defRPr/>
              </a:pPr>
              <a:t>24/04/2015</a:t>
            </a:fld>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C546C9BF-648A-4B49-8B00-5A00A3C4B053}" type="slidenum">
              <a:rPr lang="es-ES"/>
              <a:pPr>
                <a:defRPr/>
              </a:pPr>
              <a:t>‹Nº›</a:t>
            </a:fld>
            <a:endParaRPr lang="es-E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BD5589F3-C8D4-4800-8BA8-1001161E1E15}" type="datetimeFigureOut">
              <a:rPr lang="es-ES"/>
              <a:pPr>
                <a:defRPr/>
              </a:pPr>
              <a:t>24/04/2015</a:t>
            </a:fld>
            <a:endParaRPr lang="es-ES"/>
          </a:p>
        </p:txBody>
      </p:sp>
      <p:sp>
        <p:nvSpPr>
          <p:cNvPr id="3" name="Rectangle 5"/>
          <p:cNvSpPr>
            <a:spLocks noGrp="1" noChangeArrowheads="1"/>
          </p:cNvSpPr>
          <p:nvPr>
            <p:ph type="ftr" sz="quarter" idx="11"/>
          </p:nvPr>
        </p:nvSpPr>
        <p:spPr>
          <a:ln/>
        </p:spPr>
        <p:txBody>
          <a:bodyPr/>
          <a:lstStyle>
            <a:lvl1pPr>
              <a:defRPr/>
            </a:lvl1pPr>
          </a:lstStyle>
          <a:p>
            <a:pPr>
              <a:defRPr/>
            </a:pPr>
            <a:endParaRPr lang="es-ES"/>
          </a:p>
        </p:txBody>
      </p:sp>
      <p:sp>
        <p:nvSpPr>
          <p:cNvPr id="4" name="Rectangle 6"/>
          <p:cNvSpPr>
            <a:spLocks noGrp="1" noChangeArrowheads="1"/>
          </p:cNvSpPr>
          <p:nvPr>
            <p:ph type="sldNum" sz="quarter" idx="12"/>
          </p:nvPr>
        </p:nvSpPr>
        <p:spPr>
          <a:ln/>
        </p:spPr>
        <p:txBody>
          <a:bodyPr/>
          <a:lstStyle>
            <a:lvl1pPr>
              <a:defRPr/>
            </a:lvl1pPr>
          </a:lstStyle>
          <a:p>
            <a:pPr>
              <a:defRPr/>
            </a:pPr>
            <a:fld id="{8E64978A-1F42-4505-A612-00C0A4162058}" type="slidenum">
              <a:rPr lang="es-ES"/>
              <a:pPr>
                <a:defRPr/>
              </a:pPr>
              <a:t>‹Nº›</a:t>
            </a:fld>
            <a:endParaRPr lang="es-E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UY"/>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fld id="{0AC8CB58-816F-4F39-A3EA-160071A830E4}" type="datetimeFigureOut">
              <a:rPr lang="es-ES"/>
              <a:pPr>
                <a:defRPr/>
              </a:pPr>
              <a:t>24/04/2015</a:t>
            </a:fld>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C1468E58-6BA3-46F8-B89E-5B36B5AF0C98}" type="slidenum">
              <a:rPr lang="es-ES"/>
              <a:pPr>
                <a:defRPr/>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Rectangle 4"/>
          <p:cNvSpPr>
            <a:spLocks noGrp="1" noChangeArrowheads="1"/>
          </p:cNvSpPr>
          <p:nvPr>
            <p:ph type="dt" sz="half" idx="10"/>
          </p:nvPr>
        </p:nvSpPr>
        <p:spPr/>
        <p:txBody>
          <a:bodyPr/>
          <a:lstStyle>
            <a:lvl1pPr>
              <a:defRPr/>
            </a:lvl1pPr>
          </a:lstStyle>
          <a:p>
            <a:pPr>
              <a:defRPr/>
            </a:pPr>
            <a:endParaRPr lang="es-ES"/>
          </a:p>
        </p:txBody>
      </p:sp>
      <p:sp>
        <p:nvSpPr>
          <p:cNvPr id="5" name="Rectangle 5"/>
          <p:cNvSpPr>
            <a:spLocks noGrp="1" noChangeArrowheads="1"/>
          </p:cNvSpPr>
          <p:nvPr>
            <p:ph type="ftr" sz="quarter" idx="11"/>
          </p:nvPr>
        </p:nvSpPr>
        <p:spPr/>
        <p:txBody>
          <a:bodyPr/>
          <a:lstStyle>
            <a:lvl1pPr>
              <a:defRPr/>
            </a:lvl1pPr>
          </a:lstStyle>
          <a:p>
            <a:pPr>
              <a:defRPr/>
            </a:pPr>
            <a:endParaRPr lang="es-ES"/>
          </a:p>
        </p:txBody>
      </p:sp>
      <p:sp>
        <p:nvSpPr>
          <p:cNvPr id="6" name="Rectangle 6"/>
          <p:cNvSpPr>
            <a:spLocks noGrp="1" noChangeArrowheads="1"/>
          </p:cNvSpPr>
          <p:nvPr>
            <p:ph type="sldNum" sz="quarter" idx="12"/>
          </p:nvPr>
        </p:nvSpPr>
        <p:spPr/>
        <p:txBody>
          <a:bodyPr/>
          <a:lstStyle>
            <a:lvl1pPr>
              <a:defRPr/>
            </a:lvl1pPr>
          </a:lstStyle>
          <a:p>
            <a:pPr>
              <a:defRPr/>
            </a:pPr>
            <a:fld id="{DC2879F3-BF5D-4B15-9650-D76E91E12135}" type="slidenum">
              <a:rPr lang="en-US"/>
              <a:pPr>
                <a:defRPr/>
              </a:pPr>
              <a:t>‹Nº›</a:t>
            </a:fld>
            <a:endParaRPr lang="en-US" dirty="0"/>
          </a:p>
        </p:txBody>
      </p:sp>
    </p:spTree>
  </p:cSld>
  <p:clrMapOvr>
    <a:masterClrMapping/>
  </p:clrMapOvr>
  <p:transition spd="slow">
    <p:dissolv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UY"/>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UY"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fld id="{3978FDC1-643E-4205-9260-53A032FC7039}" type="datetimeFigureOut">
              <a:rPr lang="es-ES"/>
              <a:pPr>
                <a:defRPr/>
              </a:pPr>
              <a:t>24/04/2015</a:t>
            </a:fld>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4724E4D1-EA1B-4318-958A-646A96E0B310}" type="slidenum">
              <a:rPr lang="es-ES"/>
              <a:pPr>
                <a:defRPr/>
              </a:pPr>
              <a:t>‹Nº›</a:t>
            </a:fld>
            <a:endParaRPr lang="es-E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Rectangle 4"/>
          <p:cNvSpPr>
            <a:spLocks noGrp="1" noChangeArrowheads="1"/>
          </p:cNvSpPr>
          <p:nvPr>
            <p:ph type="dt" sz="half" idx="10"/>
          </p:nvPr>
        </p:nvSpPr>
        <p:spPr>
          <a:ln/>
        </p:spPr>
        <p:txBody>
          <a:bodyPr/>
          <a:lstStyle>
            <a:lvl1pPr>
              <a:defRPr/>
            </a:lvl1pPr>
          </a:lstStyle>
          <a:p>
            <a:pPr>
              <a:defRPr/>
            </a:pPr>
            <a:fld id="{0981DD62-6575-4190-B755-55F44D09C4A2}" type="datetimeFigureOut">
              <a:rPr lang="es-ES"/>
              <a:pPr>
                <a:defRPr/>
              </a:pPr>
              <a:t>24/04/2015</a:t>
            </a:fld>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440767C8-AF8E-43C6-BD69-4716DE42D8EC}" type="slidenum">
              <a:rPr lang="es-ES"/>
              <a:pPr>
                <a:defRPr/>
              </a:pPr>
              <a:t>‹Nº›</a:t>
            </a:fld>
            <a:endParaRPr lang="es-E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UY"/>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Rectangle 4"/>
          <p:cNvSpPr>
            <a:spLocks noGrp="1" noChangeArrowheads="1"/>
          </p:cNvSpPr>
          <p:nvPr>
            <p:ph type="dt" sz="half" idx="10"/>
          </p:nvPr>
        </p:nvSpPr>
        <p:spPr>
          <a:ln/>
        </p:spPr>
        <p:txBody>
          <a:bodyPr/>
          <a:lstStyle>
            <a:lvl1pPr>
              <a:defRPr/>
            </a:lvl1pPr>
          </a:lstStyle>
          <a:p>
            <a:pPr>
              <a:defRPr/>
            </a:pPr>
            <a:fld id="{30D0F804-920C-4005-977D-BE4A5CE7106F}" type="datetimeFigureOut">
              <a:rPr lang="es-ES"/>
              <a:pPr>
                <a:defRPr/>
              </a:pPr>
              <a:t>24/04/2015</a:t>
            </a:fld>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0B75C893-C130-471B-9852-4D803464341F}" type="slidenum">
              <a:rPr lang="es-ES"/>
              <a:pPr>
                <a:defRPr/>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UY"/>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p:txBody>
          <a:bodyPr/>
          <a:lstStyle>
            <a:lvl1pPr>
              <a:defRPr/>
            </a:lvl1pPr>
          </a:lstStyle>
          <a:p>
            <a:pPr>
              <a:defRPr/>
            </a:pPr>
            <a:endParaRPr lang="es-ES"/>
          </a:p>
        </p:txBody>
      </p:sp>
      <p:sp>
        <p:nvSpPr>
          <p:cNvPr id="5" name="Rectangle 5"/>
          <p:cNvSpPr>
            <a:spLocks noGrp="1" noChangeArrowheads="1"/>
          </p:cNvSpPr>
          <p:nvPr>
            <p:ph type="ftr" sz="quarter" idx="11"/>
          </p:nvPr>
        </p:nvSpPr>
        <p:spPr/>
        <p:txBody>
          <a:bodyPr/>
          <a:lstStyle>
            <a:lvl1pPr>
              <a:defRPr/>
            </a:lvl1pPr>
          </a:lstStyle>
          <a:p>
            <a:pPr>
              <a:defRPr/>
            </a:pPr>
            <a:endParaRPr lang="es-ES"/>
          </a:p>
        </p:txBody>
      </p:sp>
      <p:sp>
        <p:nvSpPr>
          <p:cNvPr id="6" name="Rectangle 6"/>
          <p:cNvSpPr>
            <a:spLocks noGrp="1" noChangeArrowheads="1"/>
          </p:cNvSpPr>
          <p:nvPr>
            <p:ph type="sldNum" sz="quarter" idx="12"/>
          </p:nvPr>
        </p:nvSpPr>
        <p:spPr/>
        <p:txBody>
          <a:bodyPr/>
          <a:lstStyle>
            <a:lvl1pPr>
              <a:defRPr/>
            </a:lvl1pPr>
          </a:lstStyle>
          <a:p>
            <a:pPr>
              <a:defRPr/>
            </a:pPr>
            <a:fld id="{9F20C713-AF58-48C2-8B1E-6839E62CFAD1}" type="slidenum">
              <a:rPr lang="en-US"/>
              <a:pPr>
                <a:defRPr/>
              </a:pPr>
              <a:t>‹Nº›</a:t>
            </a:fld>
            <a:endParaRPr lang="en-US" dirty="0"/>
          </a:p>
        </p:txBody>
      </p:sp>
    </p:spTree>
  </p:cSld>
  <p:clrMapOvr>
    <a:masterClrMapping/>
  </p:clrMapOvr>
  <p:transition spd="slow">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5" name="Rectangle 4"/>
          <p:cNvSpPr>
            <a:spLocks noGrp="1" noChangeArrowheads="1"/>
          </p:cNvSpPr>
          <p:nvPr>
            <p:ph type="dt" sz="half" idx="10"/>
          </p:nvPr>
        </p:nvSpPr>
        <p:spPr/>
        <p:txBody>
          <a:bodyPr/>
          <a:lstStyle>
            <a:lvl1pPr>
              <a:defRPr/>
            </a:lvl1pPr>
          </a:lstStyle>
          <a:p>
            <a:pPr>
              <a:defRPr/>
            </a:pPr>
            <a:endParaRPr lang="es-ES"/>
          </a:p>
        </p:txBody>
      </p:sp>
      <p:sp>
        <p:nvSpPr>
          <p:cNvPr id="6" name="Rectangle 5"/>
          <p:cNvSpPr>
            <a:spLocks noGrp="1" noChangeArrowheads="1"/>
          </p:cNvSpPr>
          <p:nvPr>
            <p:ph type="ftr" sz="quarter" idx="11"/>
          </p:nvPr>
        </p:nvSpPr>
        <p:spPr/>
        <p:txBody>
          <a:bodyPr/>
          <a:lstStyle>
            <a:lvl1pPr>
              <a:defRPr/>
            </a:lvl1pPr>
          </a:lstStyle>
          <a:p>
            <a:pPr>
              <a:defRPr/>
            </a:pPr>
            <a:endParaRPr lang="es-ES"/>
          </a:p>
        </p:txBody>
      </p:sp>
      <p:sp>
        <p:nvSpPr>
          <p:cNvPr id="7" name="Rectangle 6"/>
          <p:cNvSpPr>
            <a:spLocks noGrp="1" noChangeArrowheads="1"/>
          </p:cNvSpPr>
          <p:nvPr>
            <p:ph type="sldNum" sz="quarter" idx="12"/>
          </p:nvPr>
        </p:nvSpPr>
        <p:spPr/>
        <p:txBody>
          <a:bodyPr/>
          <a:lstStyle>
            <a:lvl1pPr>
              <a:defRPr/>
            </a:lvl1pPr>
          </a:lstStyle>
          <a:p>
            <a:pPr>
              <a:defRPr/>
            </a:pPr>
            <a:fld id="{BA134690-50D0-4552-B8A7-F32F24AA661F}" type="slidenum">
              <a:rPr lang="en-US"/>
              <a:pPr>
                <a:defRPr/>
              </a:pPr>
              <a:t>‹Nº›</a:t>
            </a:fld>
            <a:endParaRPr lang="en-US" dirty="0"/>
          </a:p>
        </p:txBody>
      </p:sp>
    </p:spTree>
  </p:cSld>
  <p:clrMapOvr>
    <a:masterClrMapping/>
  </p:clrMapOvr>
  <p:transition spd="slow">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UY"/>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7" name="Rectangle 4"/>
          <p:cNvSpPr>
            <a:spLocks noGrp="1" noChangeArrowheads="1"/>
          </p:cNvSpPr>
          <p:nvPr>
            <p:ph type="dt" sz="half" idx="10"/>
          </p:nvPr>
        </p:nvSpPr>
        <p:spPr/>
        <p:txBody>
          <a:bodyPr/>
          <a:lstStyle>
            <a:lvl1pPr>
              <a:defRPr/>
            </a:lvl1pPr>
          </a:lstStyle>
          <a:p>
            <a:pPr>
              <a:defRPr/>
            </a:pPr>
            <a:endParaRPr lang="es-ES"/>
          </a:p>
        </p:txBody>
      </p:sp>
      <p:sp>
        <p:nvSpPr>
          <p:cNvPr id="8" name="Rectangle 5"/>
          <p:cNvSpPr>
            <a:spLocks noGrp="1" noChangeArrowheads="1"/>
          </p:cNvSpPr>
          <p:nvPr>
            <p:ph type="ftr" sz="quarter" idx="11"/>
          </p:nvPr>
        </p:nvSpPr>
        <p:spPr/>
        <p:txBody>
          <a:bodyPr/>
          <a:lstStyle>
            <a:lvl1pPr>
              <a:defRPr/>
            </a:lvl1pPr>
          </a:lstStyle>
          <a:p>
            <a:pPr>
              <a:defRPr/>
            </a:pPr>
            <a:endParaRPr lang="es-ES"/>
          </a:p>
        </p:txBody>
      </p:sp>
      <p:sp>
        <p:nvSpPr>
          <p:cNvPr id="9" name="Rectangle 6"/>
          <p:cNvSpPr>
            <a:spLocks noGrp="1" noChangeArrowheads="1"/>
          </p:cNvSpPr>
          <p:nvPr>
            <p:ph type="sldNum" sz="quarter" idx="12"/>
          </p:nvPr>
        </p:nvSpPr>
        <p:spPr/>
        <p:txBody>
          <a:bodyPr/>
          <a:lstStyle>
            <a:lvl1pPr>
              <a:defRPr/>
            </a:lvl1pPr>
          </a:lstStyle>
          <a:p>
            <a:pPr>
              <a:defRPr/>
            </a:pPr>
            <a:fld id="{B4621B20-13AC-48CE-9123-F36B27C2E203}" type="slidenum">
              <a:rPr lang="en-US"/>
              <a:pPr>
                <a:defRPr/>
              </a:pPr>
              <a:t>‹Nº›</a:t>
            </a:fld>
            <a:endParaRPr lang="en-US" dirty="0"/>
          </a:p>
        </p:txBody>
      </p:sp>
    </p:spTree>
  </p:cSld>
  <p:clrMapOvr>
    <a:masterClrMapping/>
  </p:clrMapOvr>
  <p:transition spd="slow">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Rectangle 4"/>
          <p:cNvSpPr>
            <a:spLocks noGrp="1" noChangeArrowheads="1"/>
          </p:cNvSpPr>
          <p:nvPr>
            <p:ph type="dt" sz="half" idx="10"/>
          </p:nvPr>
        </p:nvSpPr>
        <p:spPr/>
        <p:txBody>
          <a:bodyPr/>
          <a:lstStyle>
            <a:lvl1pPr>
              <a:defRPr/>
            </a:lvl1pPr>
          </a:lstStyle>
          <a:p>
            <a:pPr>
              <a:defRPr/>
            </a:pPr>
            <a:endParaRPr lang="es-ES"/>
          </a:p>
        </p:txBody>
      </p:sp>
      <p:sp>
        <p:nvSpPr>
          <p:cNvPr id="4" name="Rectangle 5"/>
          <p:cNvSpPr>
            <a:spLocks noGrp="1" noChangeArrowheads="1"/>
          </p:cNvSpPr>
          <p:nvPr>
            <p:ph type="ftr" sz="quarter" idx="11"/>
          </p:nvPr>
        </p:nvSpPr>
        <p:spPr/>
        <p:txBody>
          <a:bodyPr/>
          <a:lstStyle>
            <a:lvl1pPr>
              <a:defRPr/>
            </a:lvl1pPr>
          </a:lstStyle>
          <a:p>
            <a:pPr>
              <a:defRPr/>
            </a:pPr>
            <a:endParaRPr lang="es-ES"/>
          </a:p>
        </p:txBody>
      </p:sp>
      <p:sp>
        <p:nvSpPr>
          <p:cNvPr id="5" name="Rectangle 6"/>
          <p:cNvSpPr>
            <a:spLocks noGrp="1" noChangeArrowheads="1"/>
          </p:cNvSpPr>
          <p:nvPr>
            <p:ph type="sldNum" sz="quarter" idx="12"/>
          </p:nvPr>
        </p:nvSpPr>
        <p:spPr/>
        <p:txBody>
          <a:bodyPr/>
          <a:lstStyle>
            <a:lvl1pPr>
              <a:defRPr/>
            </a:lvl1pPr>
          </a:lstStyle>
          <a:p>
            <a:pPr>
              <a:defRPr/>
            </a:pPr>
            <a:fld id="{A811C7F5-09E9-4AF2-A951-19188CA871E0}" type="slidenum">
              <a:rPr lang="en-US"/>
              <a:pPr>
                <a:defRPr/>
              </a:pPr>
              <a:t>‹Nº›</a:t>
            </a:fld>
            <a:endParaRPr lang="en-US" dirty="0"/>
          </a:p>
        </p:txBody>
      </p:sp>
    </p:spTree>
  </p:cSld>
  <p:clrMapOvr>
    <a:masterClrMapping/>
  </p:clrMapOvr>
  <p:transition spd="slow">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s-ES"/>
          </a:p>
        </p:txBody>
      </p:sp>
      <p:sp>
        <p:nvSpPr>
          <p:cNvPr id="3" name="Rectangle 5"/>
          <p:cNvSpPr>
            <a:spLocks noGrp="1" noChangeArrowheads="1"/>
          </p:cNvSpPr>
          <p:nvPr>
            <p:ph type="ftr" sz="quarter" idx="11"/>
          </p:nvPr>
        </p:nvSpPr>
        <p:spPr/>
        <p:txBody>
          <a:bodyPr/>
          <a:lstStyle>
            <a:lvl1pPr>
              <a:defRPr/>
            </a:lvl1pPr>
          </a:lstStyle>
          <a:p>
            <a:pPr>
              <a:defRPr/>
            </a:pPr>
            <a:endParaRPr lang="es-ES"/>
          </a:p>
        </p:txBody>
      </p:sp>
      <p:sp>
        <p:nvSpPr>
          <p:cNvPr id="4" name="Rectangle 6"/>
          <p:cNvSpPr>
            <a:spLocks noGrp="1" noChangeArrowheads="1"/>
          </p:cNvSpPr>
          <p:nvPr>
            <p:ph type="sldNum" sz="quarter" idx="12"/>
          </p:nvPr>
        </p:nvSpPr>
        <p:spPr/>
        <p:txBody>
          <a:bodyPr/>
          <a:lstStyle>
            <a:lvl1pPr>
              <a:defRPr/>
            </a:lvl1pPr>
          </a:lstStyle>
          <a:p>
            <a:pPr>
              <a:defRPr/>
            </a:pPr>
            <a:fld id="{B4F3A806-9D4F-4F34-9119-ACC133C8B485}" type="slidenum">
              <a:rPr lang="en-US"/>
              <a:pPr>
                <a:defRPr/>
              </a:pPr>
              <a:t>‹Nº›</a:t>
            </a:fld>
            <a:endParaRPr lang="en-US" dirty="0"/>
          </a:p>
        </p:txBody>
      </p:sp>
    </p:spTree>
  </p:cSld>
  <p:clrMapOvr>
    <a:masterClrMapping/>
  </p:clrMapOvr>
  <p:transition spd="slow">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UY"/>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p:txBody>
          <a:bodyPr/>
          <a:lstStyle>
            <a:lvl1pPr>
              <a:defRPr/>
            </a:lvl1pPr>
          </a:lstStyle>
          <a:p>
            <a:pPr>
              <a:defRPr/>
            </a:pPr>
            <a:endParaRPr lang="es-ES"/>
          </a:p>
        </p:txBody>
      </p:sp>
      <p:sp>
        <p:nvSpPr>
          <p:cNvPr id="6" name="Rectangle 5"/>
          <p:cNvSpPr>
            <a:spLocks noGrp="1" noChangeArrowheads="1"/>
          </p:cNvSpPr>
          <p:nvPr>
            <p:ph type="ftr" sz="quarter" idx="11"/>
          </p:nvPr>
        </p:nvSpPr>
        <p:spPr/>
        <p:txBody>
          <a:bodyPr/>
          <a:lstStyle>
            <a:lvl1pPr>
              <a:defRPr/>
            </a:lvl1pPr>
          </a:lstStyle>
          <a:p>
            <a:pPr>
              <a:defRPr/>
            </a:pPr>
            <a:endParaRPr lang="es-ES"/>
          </a:p>
        </p:txBody>
      </p:sp>
      <p:sp>
        <p:nvSpPr>
          <p:cNvPr id="7" name="Rectangle 6"/>
          <p:cNvSpPr>
            <a:spLocks noGrp="1" noChangeArrowheads="1"/>
          </p:cNvSpPr>
          <p:nvPr>
            <p:ph type="sldNum" sz="quarter" idx="12"/>
          </p:nvPr>
        </p:nvSpPr>
        <p:spPr/>
        <p:txBody>
          <a:bodyPr/>
          <a:lstStyle>
            <a:lvl1pPr>
              <a:defRPr/>
            </a:lvl1pPr>
          </a:lstStyle>
          <a:p>
            <a:pPr>
              <a:defRPr/>
            </a:pPr>
            <a:fld id="{254D4DA3-9ACA-4AB9-A6DB-68EDD0665913}" type="slidenum">
              <a:rPr lang="en-US"/>
              <a:pPr>
                <a:defRPr/>
              </a:pPr>
              <a:t>‹Nº›</a:t>
            </a:fld>
            <a:endParaRPr lang="en-US" dirty="0"/>
          </a:p>
        </p:txBody>
      </p:sp>
    </p:spTree>
  </p:cSld>
  <p:clrMapOvr>
    <a:masterClrMapping/>
  </p:clrMapOvr>
  <p:transition spd="slow">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UY"/>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UY"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p:txBody>
          <a:bodyPr/>
          <a:lstStyle>
            <a:lvl1pPr>
              <a:defRPr/>
            </a:lvl1pPr>
          </a:lstStyle>
          <a:p>
            <a:pPr>
              <a:defRPr/>
            </a:pPr>
            <a:endParaRPr lang="es-ES"/>
          </a:p>
        </p:txBody>
      </p:sp>
      <p:sp>
        <p:nvSpPr>
          <p:cNvPr id="6" name="Rectangle 5"/>
          <p:cNvSpPr>
            <a:spLocks noGrp="1" noChangeArrowheads="1"/>
          </p:cNvSpPr>
          <p:nvPr>
            <p:ph type="ftr" sz="quarter" idx="11"/>
          </p:nvPr>
        </p:nvSpPr>
        <p:spPr/>
        <p:txBody>
          <a:bodyPr/>
          <a:lstStyle>
            <a:lvl1pPr>
              <a:defRPr/>
            </a:lvl1pPr>
          </a:lstStyle>
          <a:p>
            <a:pPr>
              <a:defRPr/>
            </a:pPr>
            <a:endParaRPr lang="es-ES"/>
          </a:p>
        </p:txBody>
      </p:sp>
      <p:sp>
        <p:nvSpPr>
          <p:cNvPr id="7" name="Rectangle 6"/>
          <p:cNvSpPr>
            <a:spLocks noGrp="1" noChangeArrowheads="1"/>
          </p:cNvSpPr>
          <p:nvPr>
            <p:ph type="sldNum" sz="quarter" idx="12"/>
          </p:nvPr>
        </p:nvSpPr>
        <p:spPr/>
        <p:txBody>
          <a:bodyPr/>
          <a:lstStyle>
            <a:lvl1pPr>
              <a:defRPr/>
            </a:lvl1pPr>
          </a:lstStyle>
          <a:p>
            <a:pPr>
              <a:defRPr/>
            </a:pPr>
            <a:fld id="{D9008E6A-434A-4C38-BAF5-199F0CF83273}" type="slidenum">
              <a:rPr lang="en-US"/>
              <a:pPr>
                <a:defRPr/>
              </a:pPr>
              <a:t>‹Nº›</a:t>
            </a:fld>
            <a:endParaRPr lang="en-US" dirty="0"/>
          </a:p>
        </p:txBody>
      </p:sp>
    </p:spTree>
  </p:cSld>
  <p:clrMapOvr>
    <a:masterClrMapping/>
  </p:clrMapOvr>
  <p:transition spd="slow">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8" descr="FondoPresentacionesCorporativasUTELaEnergiaQueNosUne"/>
          <p:cNvPicPr>
            <a:picLocks noChangeAspect="1" noChangeArrowheads="1"/>
          </p:cNvPicPr>
          <p:nvPr/>
        </p:nvPicPr>
        <p:blipFill>
          <a:blip r:embed="rId13"/>
          <a:srcRect/>
          <a:stretch>
            <a:fillRect/>
          </a:stretch>
        </p:blipFill>
        <p:spPr bwMode="auto">
          <a:xfrm>
            <a:off x="47625" y="42863"/>
            <a:ext cx="9048750" cy="6772275"/>
          </a:xfrm>
          <a:prstGeom prst="rect">
            <a:avLst/>
          </a:prstGeom>
          <a:noFill/>
          <a:ln w="9525">
            <a:noFill/>
            <a:miter lim="800000"/>
            <a:headEnd/>
            <a:tailEnd/>
          </a:ln>
        </p:spPr>
      </p:pic>
      <p:sp>
        <p:nvSpPr>
          <p:cNvPr id="1027"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UY" smtClean="0"/>
              <a:t>Texto</a:t>
            </a:r>
            <a:endParaRPr lang="en-US" smtClean="0"/>
          </a:p>
        </p:txBody>
      </p:sp>
      <p:sp>
        <p:nvSpPr>
          <p:cNvPr id="1028"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p>
        </p:txBody>
      </p:sp>
      <p:sp>
        <p:nvSpPr>
          <p:cNvPr id="2" name="Rectangle 4"/>
          <p:cNvSpPr>
            <a:spLocks noGrp="1" noChangeArrowheads="1"/>
          </p:cNvSpPr>
          <p:nvPr>
            <p:ph type="dt" sz="half" idx="2"/>
          </p:nvPr>
        </p:nvSpPr>
        <p:spPr bwMode="auto">
          <a:xfrm>
            <a:off x="0" y="6453188"/>
            <a:ext cx="1547813" cy="4048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a:solidFill>
                  <a:srgbClr val="0000CC"/>
                </a:solidFill>
                <a:latin typeface="+mn-lt"/>
                <a:cs typeface="+mn-cs"/>
              </a:defRPr>
            </a:lvl1pPr>
          </a:lstStyle>
          <a:p>
            <a:pPr>
              <a:defRPr/>
            </a:pPr>
            <a:endParaRPr lang="es-E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solidFill>
                  <a:srgbClr val="0000CC"/>
                </a:solidFill>
                <a:latin typeface="+mn-lt"/>
                <a:cs typeface="+mn-cs"/>
              </a:defRPr>
            </a:lvl1pPr>
          </a:lstStyle>
          <a:p>
            <a:pPr>
              <a:defRPr/>
            </a:pPr>
            <a:endParaRPr lang="es-ES"/>
          </a:p>
        </p:txBody>
      </p:sp>
      <p:sp>
        <p:nvSpPr>
          <p:cNvPr id="1030" name="Rectangle 6"/>
          <p:cNvSpPr>
            <a:spLocks noGrp="1" noChangeArrowheads="1"/>
          </p:cNvSpPr>
          <p:nvPr>
            <p:ph type="sldNum" sz="quarter" idx="4"/>
          </p:nvPr>
        </p:nvSpPr>
        <p:spPr bwMode="auto">
          <a:xfrm>
            <a:off x="7740650" y="6524625"/>
            <a:ext cx="1403350"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0000CC"/>
                </a:solidFill>
                <a:latin typeface="+mn-lt"/>
                <a:cs typeface="+mn-cs"/>
              </a:defRPr>
            </a:lvl1pPr>
          </a:lstStyle>
          <a:p>
            <a:pPr>
              <a:defRPr/>
            </a:pPr>
            <a:fld id="{F16127B5-6F9A-45A4-8E46-E5940D727D31}" type="slidenum">
              <a:rPr lang="en-US"/>
              <a:pPr>
                <a:defRPr/>
              </a:pPr>
              <a:t>‹Nº›</a:t>
            </a:fld>
            <a:endParaRPr lang="en-US" dirty="0"/>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p:timing>
    <p:tnLst>
      <p:par>
        <p:cTn id="1" dur="indefinite" restart="never" nodeType="tmRoot"/>
      </p:par>
    </p:tnLst>
  </p:timing>
  <p:txStyles>
    <p:titleStyle>
      <a:lvl1pPr algn="ctr" rtl="0" eaLnBrk="0" fontAlgn="base" hangingPunct="0">
        <a:spcBef>
          <a:spcPct val="0"/>
        </a:spcBef>
        <a:spcAft>
          <a:spcPct val="0"/>
        </a:spcAft>
        <a:defRPr sz="3200" b="1">
          <a:solidFill>
            <a:srgbClr val="FF9900"/>
          </a:solidFill>
          <a:latin typeface="+mj-lt"/>
          <a:ea typeface="+mj-ea"/>
          <a:cs typeface="+mj-cs"/>
        </a:defRPr>
      </a:lvl1pPr>
      <a:lvl2pPr algn="ctr" rtl="0" eaLnBrk="0" fontAlgn="base" hangingPunct="0">
        <a:spcBef>
          <a:spcPct val="0"/>
        </a:spcBef>
        <a:spcAft>
          <a:spcPct val="0"/>
        </a:spcAft>
        <a:defRPr sz="3200" b="1">
          <a:solidFill>
            <a:srgbClr val="FF9900"/>
          </a:solidFill>
          <a:latin typeface="Tahoma" charset="0"/>
        </a:defRPr>
      </a:lvl2pPr>
      <a:lvl3pPr algn="ctr" rtl="0" eaLnBrk="0" fontAlgn="base" hangingPunct="0">
        <a:spcBef>
          <a:spcPct val="0"/>
        </a:spcBef>
        <a:spcAft>
          <a:spcPct val="0"/>
        </a:spcAft>
        <a:defRPr sz="3200" b="1">
          <a:solidFill>
            <a:srgbClr val="FF9900"/>
          </a:solidFill>
          <a:latin typeface="Tahoma" charset="0"/>
        </a:defRPr>
      </a:lvl3pPr>
      <a:lvl4pPr algn="ctr" rtl="0" eaLnBrk="0" fontAlgn="base" hangingPunct="0">
        <a:spcBef>
          <a:spcPct val="0"/>
        </a:spcBef>
        <a:spcAft>
          <a:spcPct val="0"/>
        </a:spcAft>
        <a:defRPr sz="3200" b="1">
          <a:solidFill>
            <a:srgbClr val="FF9900"/>
          </a:solidFill>
          <a:latin typeface="Tahoma" charset="0"/>
        </a:defRPr>
      </a:lvl4pPr>
      <a:lvl5pPr algn="ctr" rtl="0" eaLnBrk="0" fontAlgn="base" hangingPunct="0">
        <a:spcBef>
          <a:spcPct val="0"/>
        </a:spcBef>
        <a:spcAft>
          <a:spcPct val="0"/>
        </a:spcAft>
        <a:defRPr sz="3200" b="1">
          <a:solidFill>
            <a:srgbClr val="FF9900"/>
          </a:solidFill>
          <a:latin typeface="Tahoma" charset="0"/>
        </a:defRPr>
      </a:lvl5pPr>
      <a:lvl6pPr marL="457200" algn="ctr" rtl="0" fontAlgn="base">
        <a:spcBef>
          <a:spcPct val="0"/>
        </a:spcBef>
        <a:spcAft>
          <a:spcPct val="0"/>
        </a:spcAft>
        <a:defRPr sz="3200" b="1">
          <a:solidFill>
            <a:srgbClr val="FF9900"/>
          </a:solidFill>
          <a:latin typeface="Tahoma" charset="0"/>
        </a:defRPr>
      </a:lvl6pPr>
      <a:lvl7pPr marL="914400" algn="ctr" rtl="0" fontAlgn="base">
        <a:spcBef>
          <a:spcPct val="0"/>
        </a:spcBef>
        <a:spcAft>
          <a:spcPct val="0"/>
        </a:spcAft>
        <a:defRPr sz="3200" b="1">
          <a:solidFill>
            <a:srgbClr val="FF9900"/>
          </a:solidFill>
          <a:latin typeface="Tahoma" charset="0"/>
        </a:defRPr>
      </a:lvl7pPr>
      <a:lvl8pPr marL="1371600" algn="ctr" rtl="0" fontAlgn="base">
        <a:spcBef>
          <a:spcPct val="0"/>
        </a:spcBef>
        <a:spcAft>
          <a:spcPct val="0"/>
        </a:spcAft>
        <a:defRPr sz="3200" b="1">
          <a:solidFill>
            <a:srgbClr val="FF9900"/>
          </a:solidFill>
          <a:latin typeface="Tahoma" charset="0"/>
        </a:defRPr>
      </a:lvl8pPr>
      <a:lvl9pPr marL="1828800" algn="ctr" rtl="0" fontAlgn="base">
        <a:spcBef>
          <a:spcPct val="0"/>
        </a:spcBef>
        <a:spcAft>
          <a:spcPct val="0"/>
        </a:spcAft>
        <a:defRPr sz="3200" b="1">
          <a:solidFill>
            <a:srgbClr val="FF9900"/>
          </a:solidFill>
          <a:latin typeface="Tahoma" charset="0"/>
        </a:defRPr>
      </a:lvl9pPr>
    </p:titleStyle>
    <p:bodyStyle>
      <a:lvl1pPr marL="342900" indent="-342900" algn="l" rtl="0" eaLnBrk="0" fontAlgn="base" hangingPunct="0">
        <a:spcBef>
          <a:spcPct val="20000"/>
        </a:spcBef>
        <a:spcAft>
          <a:spcPct val="0"/>
        </a:spcAft>
        <a:buChar char="•"/>
        <a:defRPr sz="28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400">
          <a:solidFill>
            <a:schemeClr val="accent2"/>
          </a:solidFill>
          <a:latin typeface="+mn-lt"/>
        </a:defRPr>
      </a:lvl2pPr>
      <a:lvl3pPr marL="1143000" indent="-228600" algn="l" rtl="0" eaLnBrk="0" fontAlgn="base" hangingPunct="0">
        <a:spcBef>
          <a:spcPct val="20000"/>
        </a:spcBef>
        <a:spcAft>
          <a:spcPct val="0"/>
        </a:spcAft>
        <a:buChar char="•"/>
        <a:defRPr sz="2000">
          <a:solidFill>
            <a:schemeClr val="accent2"/>
          </a:solidFill>
          <a:latin typeface="+mn-lt"/>
        </a:defRPr>
      </a:lvl3pPr>
      <a:lvl4pPr marL="1600200" indent="-228600" algn="l" rtl="0" eaLnBrk="0" fontAlgn="base" hangingPunct="0">
        <a:spcBef>
          <a:spcPct val="20000"/>
        </a:spcBef>
        <a:spcAft>
          <a:spcPct val="0"/>
        </a:spcAft>
        <a:buChar char="–"/>
        <a:defRPr sz="2000">
          <a:solidFill>
            <a:schemeClr val="accent2"/>
          </a:solidFill>
          <a:latin typeface="+mn-lt"/>
        </a:defRPr>
      </a:lvl4pPr>
      <a:lvl5pPr marL="2057400" indent="-228600" algn="l" rtl="0" eaLnBrk="0" fontAlgn="base" hangingPunct="0">
        <a:spcBef>
          <a:spcPct val="20000"/>
        </a:spcBef>
        <a:spcAft>
          <a:spcPct val="0"/>
        </a:spcAft>
        <a:buChar char="»"/>
        <a:defRPr sz="2000">
          <a:solidFill>
            <a:schemeClr val="accent2"/>
          </a:solidFill>
          <a:latin typeface="+mn-lt"/>
        </a:defRPr>
      </a:lvl5pPr>
      <a:lvl6pPr marL="2514600" indent="-228600" algn="l" rtl="0" fontAlgn="base">
        <a:spcBef>
          <a:spcPct val="20000"/>
        </a:spcBef>
        <a:spcAft>
          <a:spcPct val="0"/>
        </a:spcAft>
        <a:buChar char="»"/>
        <a:defRPr sz="2000">
          <a:solidFill>
            <a:schemeClr val="accent2"/>
          </a:solidFill>
          <a:latin typeface="+mn-lt"/>
        </a:defRPr>
      </a:lvl6pPr>
      <a:lvl7pPr marL="2971800" indent="-228600" algn="l" rtl="0" fontAlgn="base">
        <a:spcBef>
          <a:spcPct val="20000"/>
        </a:spcBef>
        <a:spcAft>
          <a:spcPct val="0"/>
        </a:spcAft>
        <a:buChar char="»"/>
        <a:defRPr sz="2000">
          <a:solidFill>
            <a:schemeClr val="accent2"/>
          </a:solidFill>
          <a:latin typeface="+mn-lt"/>
        </a:defRPr>
      </a:lvl7pPr>
      <a:lvl8pPr marL="3429000" indent="-228600" algn="l" rtl="0" fontAlgn="base">
        <a:spcBef>
          <a:spcPct val="20000"/>
        </a:spcBef>
        <a:spcAft>
          <a:spcPct val="0"/>
        </a:spcAft>
        <a:buChar char="»"/>
        <a:defRPr sz="2000">
          <a:solidFill>
            <a:schemeClr val="accent2"/>
          </a:solidFill>
          <a:latin typeface="+mn-lt"/>
        </a:defRPr>
      </a:lvl8pPr>
      <a:lvl9pPr marL="3886200" indent="-228600" algn="l" rtl="0" fontAlgn="base">
        <a:spcBef>
          <a:spcPct val="20000"/>
        </a:spcBef>
        <a:spcAft>
          <a:spcPct val="0"/>
        </a:spcAft>
        <a:buChar char="»"/>
        <a:defRPr sz="2000">
          <a:solidFill>
            <a:schemeClr val="accent2"/>
          </a:solidFill>
          <a:latin typeface="+mn-lt"/>
        </a:defRPr>
      </a:lvl9pPr>
    </p:bodyStyle>
    <p:otherStyle>
      <a:defPPr>
        <a:defRPr lang="es-U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CC99FF"/>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331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833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a:cs typeface="+mn-cs"/>
              </a:defRPr>
            </a:lvl1pPr>
          </a:lstStyle>
          <a:p>
            <a:pPr>
              <a:defRPr/>
            </a:pPr>
            <a:fld id="{52A612EB-B364-4C67-98FC-3BFCAB9E66B0}" type="datetimeFigureOut">
              <a:rPr lang="es-ES"/>
              <a:pPr>
                <a:defRPr/>
              </a:pPr>
              <a:t>24/04/2015</a:t>
            </a:fld>
            <a:endParaRPr lang="es-ES"/>
          </a:p>
        </p:txBody>
      </p:sp>
      <p:sp>
        <p:nvSpPr>
          <p:cNvPr id="1833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cs typeface="+mn-cs"/>
              </a:defRPr>
            </a:lvl1pPr>
          </a:lstStyle>
          <a:p>
            <a:pPr>
              <a:defRPr/>
            </a:pPr>
            <a:endParaRPr lang="es-ES"/>
          </a:p>
        </p:txBody>
      </p:sp>
      <p:sp>
        <p:nvSpPr>
          <p:cNvPr id="1833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cs typeface="+mn-cs"/>
              </a:defRPr>
            </a:lvl1pPr>
          </a:lstStyle>
          <a:p>
            <a:pPr>
              <a:defRPr/>
            </a:pPr>
            <a:fld id="{6820361B-FCCC-4DC8-93FE-4D02FC250700}"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U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hemeOverride" Target="../theme/themeOverride3.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1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slideLayout" Target="../slideLayouts/slideLayout6.xml"/><Relationship Id="rId1" Type="http://schemas.openxmlformats.org/officeDocument/2006/relationships/themeOverride" Target="../theme/themeOverride5.xml"/><Relationship Id="rId4" Type="http://schemas.openxmlformats.org/officeDocument/2006/relationships/image" Target="../media/image11.emf"/></Relationships>
</file>

<file path=ppt/slides/_rels/slide15.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image" Target="../media/image13.emf"/><Relationship Id="rId7" Type="http://schemas.openxmlformats.org/officeDocument/2006/relationships/image" Target="../media/image17.emf"/><Relationship Id="rId2" Type="http://schemas.openxmlformats.org/officeDocument/2006/relationships/image" Target="../media/image12.emf"/><Relationship Id="rId1" Type="http://schemas.openxmlformats.org/officeDocument/2006/relationships/slideLayout" Target="../slideLayouts/slideLayout6.xml"/><Relationship Id="rId6" Type="http://schemas.openxmlformats.org/officeDocument/2006/relationships/image" Target="../media/image16.emf"/><Relationship Id="rId5" Type="http://schemas.openxmlformats.org/officeDocument/2006/relationships/image" Target="../media/image15.emf"/><Relationship Id="rId4" Type="http://schemas.openxmlformats.org/officeDocument/2006/relationships/image" Target="../media/image14.emf"/></Relationships>
</file>

<file path=ppt/slides/_rels/slide1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_rels/slide24.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hemeOverride" Target="../theme/themeOverride11.xml"/><Relationship Id="rId4" Type="http://schemas.openxmlformats.org/officeDocument/2006/relationships/image" Target="../media/image33.emf"/></Relationships>
</file>

<file path=ppt/slides/_rels/slide32.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slideLayout" Target="../slideLayouts/slideLayout2.xml"/><Relationship Id="rId1" Type="http://schemas.openxmlformats.org/officeDocument/2006/relationships/themeOverride" Target="../theme/themeOverride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slideLayout" Target="../slideLayouts/slideLayout2.xml"/><Relationship Id="rId1" Type="http://schemas.openxmlformats.org/officeDocument/2006/relationships/themeOverride" Target="../theme/themeOverride13.xml"/><Relationship Id="rId4" Type="http://schemas.openxmlformats.org/officeDocument/2006/relationships/image" Target="../media/image37.emf"/></Relationships>
</file>

<file path=ppt/slides/_rels/slide37.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slideLayout" Target="../slideLayouts/slideLayout2.xml"/><Relationship Id="rId1" Type="http://schemas.openxmlformats.org/officeDocument/2006/relationships/themeOverride" Target="../theme/themeOverride14.xml"/></Relationships>
</file>

<file path=ppt/slides/_rels/slide38.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6.xml"/><Relationship Id="rId1" Type="http://schemas.openxmlformats.org/officeDocument/2006/relationships/themeOverride" Target="../theme/themeOverr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nchor="b"/>
          <a:lstStyle/>
          <a:p>
            <a:pPr algn="r"/>
            <a:fld id="{2E72E4B7-CF6A-487A-B302-BA97ED506746}" type="slidenum">
              <a:rPr lang="es-ES"/>
              <a:pPr algn="r"/>
              <a:t>1</a:t>
            </a:fld>
            <a:endParaRPr lang="es-ES"/>
          </a:p>
        </p:txBody>
      </p:sp>
      <p:sp>
        <p:nvSpPr>
          <p:cNvPr id="27650"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nchor="b"/>
          <a:lstStyle/>
          <a:p>
            <a:pPr algn="r"/>
            <a:fld id="{BD6D5DA8-B00B-4B03-982C-4BD919A203D3}" type="slidenum">
              <a:rPr lang="es-ES"/>
              <a:pPr algn="r"/>
              <a:t>1</a:t>
            </a:fld>
            <a:endParaRPr lang="es-ES"/>
          </a:p>
        </p:txBody>
      </p:sp>
      <p:sp>
        <p:nvSpPr>
          <p:cNvPr id="27651" name="Rectangle 7"/>
          <p:cNvSpPr txBox="1">
            <a:spLocks noGrp="1" noChangeArrowheads="1"/>
          </p:cNvSpPr>
          <p:nvPr/>
        </p:nvSpPr>
        <p:spPr bwMode="auto">
          <a:xfrm>
            <a:off x="457200" y="6245225"/>
            <a:ext cx="2133600" cy="476250"/>
          </a:xfrm>
          <a:prstGeom prst="rect">
            <a:avLst/>
          </a:prstGeom>
          <a:noFill/>
          <a:ln w="9525">
            <a:noFill/>
            <a:miter lim="800000"/>
            <a:headEnd/>
            <a:tailEnd/>
          </a:ln>
        </p:spPr>
        <p:txBody>
          <a:bodyPr anchor="b"/>
          <a:lstStyle/>
          <a:p>
            <a:fld id="{5D3B72C7-6D15-4A8C-9F2B-A792F0A849B1}" type="datetime1">
              <a:rPr lang="es-ES"/>
              <a:pPr/>
              <a:t>24/04/2015</a:t>
            </a:fld>
            <a:endParaRPr lang="es-ES"/>
          </a:p>
        </p:txBody>
      </p:sp>
      <p:sp>
        <p:nvSpPr>
          <p:cNvPr id="27652" name="Rectangle 2"/>
          <p:cNvSpPr>
            <a:spLocks noGrp="1" noChangeArrowheads="1"/>
          </p:cNvSpPr>
          <p:nvPr>
            <p:ph type="ctrTitle" idx="4294967295"/>
          </p:nvPr>
        </p:nvSpPr>
        <p:spPr>
          <a:xfrm>
            <a:off x="533400" y="2819400"/>
            <a:ext cx="8280400" cy="2305050"/>
          </a:xfrm>
        </p:spPr>
        <p:txBody>
          <a:bodyPr anchor="b" anchorCtr="1"/>
          <a:lstStyle/>
          <a:p>
            <a:r>
              <a:rPr lang="es-UY" sz="3600" dirty="0" smtClean="0"/>
              <a:t>Resultados de la semana en curso </a:t>
            </a:r>
            <a:br>
              <a:rPr lang="es-UY" sz="3600" dirty="0" smtClean="0"/>
            </a:br>
            <a:r>
              <a:rPr lang="es-UY" sz="3600" dirty="0" smtClean="0"/>
              <a:t>y </a:t>
            </a:r>
            <a:br>
              <a:rPr lang="es-UY" sz="3600" dirty="0" smtClean="0"/>
            </a:br>
            <a:r>
              <a:rPr lang="es-UY" sz="3600" dirty="0" smtClean="0"/>
              <a:t>programación de la semana 17  de 2015      V1</a:t>
            </a:r>
            <a:br>
              <a:rPr lang="es-UY" sz="3600" dirty="0" smtClean="0"/>
            </a:br>
            <a:r>
              <a:rPr lang="es-UY" sz="3600" dirty="0" smtClean="0"/>
              <a:t/>
            </a:r>
            <a:br>
              <a:rPr lang="es-UY" sz="3600" dirty="0" smtClean="0"/>
            </a:br>
            <a:endParaRPr lang="es-ES" sz="3600" dirty="0" smtClean="0"/>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1 Título"/>
          <p:cNvSpPr>
            <a:spLocks noGrp="1"/>
          </p:cNvSpPr>
          <p:nvPr>
            <p:ph type="title"/>
          </p:nvPr>
        </p:nvSpPr>
        <p:spPr>
          <a:xfrm>
            <a:off x="685800" y="152400"/>
            <a:ext cx="7772400" cy="1143000"/>
          </a:xfrm>
        </p:spPr>
        <p:txBody>
          <a:bodyPr/>
          <a:lstStyle/>
          <a:p>
            <a:r>
              <a:rPr lang="es-UY" sz="2400" smtClean="0"/>
              <a:t>COMPARATIVO DE APORTES DE CENTRALES HIDRAULICAS</a:t>
            </a:r>
            <a:r>
              <a:rPr lang="es-UY" smtClean="0"/>
              <a:t/>
            </a:r>
            <a:br>
              <a:rPr lang="es-UY" smtClean="0"/>
            </a:br>
            <a:r>
              <a:rPr lang="es-UY" sz="2000" smtClean="0"/>
              <a:t>SALTO GRANDE</a:t>
            </a: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690719"/>
            <a:ext cx="3913187" cy="3425825"/>
          </a:xfrm>
          <a:prstGeom prst="rect">
            <a:avLst/>
          </a:prstGeom>
          <a:noFill/>
          <a:ln w="38100" cmpd="thinThick">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2870" y="1669265"/>
            <a:ext cx="3951287" cy="3438525"/>
          </a:xfrm>
          <a:prstGeom prst="rect">
            <a:avLst/>
          </a:prstGeom>
          <a:noFill/>
          <a:ln w="38100" cmpd="thinThick">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6206666"/>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1 Título"/>
          <p:cNvSpPr>
            <a:spLocks noGrp="1"/>
          </p:cNvSpPr>
          <p:nvPr>
            <p:ph type="title"/>
          </p:nvPr>
        </p:nvSpPr>
        <p:spPr>
          <a:xfrm>
            <a:off x="0" y="0"/>
            <a:ext cx="1524000" cy="2362200"/>
          </a:xfrm>
        </p:spPr>
        <p:txBody>
          <a:bodyPr/>
          <a:lstStyle/>
          <a:p>
            <a:r>
              <a:rPr lang="es-UY" sz="2800" smtClean="0"/>
              <a:t>RIO NEGRO</a:t>
            </a: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76201"/>
            <a:ext cx="6711493" cy="6733190"/>
          </a:xfrm>
          <a:prstGeom prst="rect">
            <a:avLst/>
          </a:prstGeom>
          <a:noFill/>
          <a:ln w="38100" cmpd="thinThick">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5819128"/>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1 Título"/>
          <p:cNvSpPr>
            <a:spLocks noGrp="1"/>
          </p:cNvSpPr>
          <p:nvPr>
            <p:ph type="title"/>
          </p:nvPr>
        </p:nvSpPr>
        <p:spPr>
          <a:xfrm>
            <a:off x="228600" y="0"/>
            <a:ext cx="8610600" cy="914400"/>
          </a:xfrm>
        </p:spPr>
        <p:txBody>
          <a:bodyPr/>
          <a:lstStyle/>
          <a:p>
            <a:r>
              <a:rPr lang="es-UY" sz="2400" dirty="0" smtClean="0"/>
              <a:t>Previsión de generación eólica en base de datos del viernes 3/4</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156317"/>
            <a:ext cx="8839200" cy="4134558"/>
          </a:xfrm>
          <a:prstGeom prst="rect">
            <a:avLst/>
          </a:prstGeom>
          <a:noFill/>
          <a:ln w="38100" cmpd="thinThick">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nchor="b"/>
          <a:lstStyle/>
          <a:p>
            <a:pPr algn="r"/>
            <a:fld id="{61244BC3-961F-44F5-A34B-9DB95D0C5E0C}" type="slidenum">
              <a:rPr lang="es-ES"/>
              <a:pPr algn="r"/>
              <a:t>13</a:t>
            </a:fld>
            <a:endParaRPr lang="es-ES"/>
          </a:p>
        </p:txBody>
      </p:sp>
      <p:sp>
        <p:nvSpPr>
          <p:cNvPr id="45058" name="2 Marcador de fecha"/>
          <p:cNvSpPr txBox="1">
            <a:spLocks noGrp="1"/>
          </p:cNvSpPr>
          <p:nvPr/>
        </p:nvSpPr>
        <p:spPr bwMode="auto">
          <a:xfrm>
            <a:off x="457200" y="6245225"/>
            <a:ext cx="2133600" cy="476250"/>
          </a:xfrm>
          <a:prstGeom prst="rect">
            <a:avLst/>
          </a:prstGeom>
          <a:noFill/>
          <a:ln w="9525">
            <a:noFill/>
            <a:miter lim="800000"/>
            <a:headEnd/>
            <a:tailEnd/>
          </a:ln>
        </p:spPr>
        <p:txBody>
          <a:bodyPr anchor="b"/>
          <a:lstStyle/>
          <a:p>
            <a:fld id="{B787CF62-8639-4038-9592-E3693CC24FE4}" type="datetime1">
              <a:rPr lang="es-ES"/>
              <a:pPr/>
              <a:t>24/04/2015</a:t>
            </a:fld>
            <a:endParaRPr lang="es-ES"/>
          </a:p>
        </p:txBody>
      </p:sp>
      <p:sp>
        <p:nvSpPr>
          <p:cNvPr id="45059" name="4 Marcador de número de diapositiva"/>
          <p:cNvSpPr txBox="1">
            <a:spLocks noGrp="1"/>
          </p:cNvSpPr>
          <p:nvPr/>
        </p:nvSpPr>
        <p:spPr bwMode="auto">
          <a:xfrm>
            <a:off x="6553200" y="6245225"/>
            <a:ext cx="2133600" cy="476250"/>
          </a:xfrm>
          <a:prstGeom prst="rect">
            <a:avLst/>
          </a:prstGeom>
          <a:noFill/>
          <a:ln w="9525">
            <a:noFill/>
            <a:miter lim="800000"/>
            <a:headEnd/>
            <a:tailEnd/>
          </a:ln>
        </p:spPr>
        <p:txBody>
          <a:bodyPr anchor="b"/>
          <a:lstStyle/>
          <a:p>
            <a:pPr algn="r"/>
            <a:fld id="{102ACE36-8E46-4B9C-8AA3-D4D501A9F3CF}" type="slidenum">
              <a:rPr lang="es-ES"/>
              <a:pPr algn="r"/>
              <a:t>13</a:t>
            </a:fld>
            <a:endParaRPr lang="es-ES"/>
          </a:p>
        </p:txBody>
      </p:sp>
      <p:sp>
        <p:nvSpPr>
          <p:cNvPr id="45060" name="Rectangle 4"/>
          <p:cNvSpPr>
            <a:spLocks noGrp="1" noChangeArrowheads="1"/>
          </p:cNvSpPr>
          <p:nvPr>
            <p:ph type="title" idx="4294967295"/>
          </p:nvPr>
        </p:nvSpPr>
        <p:spPr>
          <a:xfrm>
            <a:off x="250825" y="2636838"/>
            <a:ext cx="8229600" cy="952500"/>
          </a:xfrm>
        </p:spPr>
        <p:txBody>
          <a:bodyPr/>
          <a:lstStyle/>
          <a:p>
            <a:r>
              <a:rPr lang="es-UY" sz="3600" smtClean="0"/>
              <a:t>Semana próxima</a:t>
            </a:r>
            <a:endParaRPr lang="es-ES" sz="3600" smtClean="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1 Título"/>
          <p:cNvSpPr>
            <a:spLocks noGrp="1"/>
          </p:cNvSpPr>
          <p:nvPr>
            <p:ph type="title"/>
          </p:nvPr>
        </p:nvSpPr>
        <p:spPr>
          <a:xfrm>
            <a:off x="685800" y="381000"/>
            <a:ext cx="7772400" cy="1143000"/>
          </a:xfrm>
        </p:spPr>
        <p:txBody>
          <a:bodyPr/>
          <a:lstStyle/>
          <a:p>
            <a:r>
              <a:rPr lang="es-UY" sz="2400" smtClean="0"/>
              <a:t>Previsión temperaturas (Accuweather, viernes)</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6928" y="1524000"/>
            <a:ext cx="4892497" cy="1524000"/>
          </a:xfrm>
          <a:prstGeom prst="rect">
            <a:avLst/>
          </a:prstGeom>
          <a:noFill/>
          <a:ln w="38100" cmpd="thinThick">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2140" y="3276600"/>
            <a:ext cx="4922071" cy="1524000"/>
          </a:xfrm>
          <a:prstGeom prst="rect">
            <a:avLst/>
          </a:prstGeom>
          <a:noFill/>
          <a:ln w="38100" cmpd="thinThick">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overrideClrMapping bg1="lt1" tx1="dk1" bg2="lt2" tx2="dk2" accent1="accent1" accent2="accent2" accent3="accent3" accent4="accent4" accent5="accent5" accent6="accent6" hlink="hlink" folHlink="folHlink"/>
  </p:clrMapOvr>
  <p:transition spd="slow">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1 Título"/>
          <p:cNvSpPr>
            <a:spLocks noGrp="1"/>
          </p:cNvSpPr>
          <p:nvPr>
            <p:ph type="title"/>
          </p:nvPr>
        </p:nvSpPr>
        <p:spPr>
          <a:xfrm>
            <a:off x="685800" y="228600"/>
            <a:ext cx="7772400" cy="1143000"/>
          </a:xfrm>
        </p:spPr>
        <p:txBody>
          <a:bodyPr/>
          <a:lstStyle/>
          <a:p>
            <a:r>
              <a:rPr lang="es-UY" sz="2400" smtClean="0"/>
              <a:t>Precipitaciones previstas para los próximos días, Fuente CPTEC (VIERNES)</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1118" y="1443315"/>
            <a:ext cx="3660253" cy="4847535"/>
          </a:xfrm>
          <a:prstGeom prst="rect">
            <a:avLst/>
          </a:prstGeom>
          <a:noFill/>
          <a:ln w="317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2118" y="1428519"/>
            <a:ext cx="3667921" cy="4899933"/>
          </a:xfrm>
          <a:prstGeom prst="rect">
            <a:avLst/>
          </a:prstGeom>
          <a:noFill/>
          <a:ln w="317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23119" y="1443315"/>
            <a:ext cx="3635970" cy="4882041"/>
          </a:xfrm>
          <a:prstGeom prst="rect">
            <a:avLst/>
          </a:prstGeom>
          <a:noFill/>
          <a:ln w="317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04119" y="1428519"/>
            <a:ext cx="3611688" cy="4865426"/>
          </a:xfrm>
          <a:prstGeom prst="rect">
            <a:avLst/>
          </a:prstGeom>
          <a:noFill/>
          <a:ln w="317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85118" y="1439662"/>
            <a:ext cx="3643639" cy="4873095"/>
          </a:xfrm>
          <a:prstGeom prst="rect">
            <a:avLst/>
          </a:prstGeom>
          <a:noFill/>
          <a:ln w="317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42318" y="1447800"/>
            <a:ext cx="3643639" cy="4890987"/>
          </a:xfrm>
          <a:prstGeom prst="rect">
            <a:avLst/>
          </a:prstGeom>
          <a:noFill/>
          <a:ln w="317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0"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99518" y="1439662"/>
            <a:ext cx="3660253" cy="4882041"/>
          </a:xfrm>
          <a:prstGeom prst="rect">
            <a:avLst/>
          </a:prstGeom>
          <a:noFill/>
          <a:ln w="317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5"/>
                                        </p:tgtEl>
                                        <p:attrNameLst>
                                          <p:attrName>style.visibility</p:attrName>
                                        </p:attrNameLst>
                                      </p:cBhvr>
                                      <p:to>
                                        <p:strVal val="visible"/>
                                      </p:to>
                                    </p:set>
                                    <p:anim calcmode="lin" valueType="num">
                                      <p:cBhvr additive="base">
                                        <p:cTn id="13" dur="500" fill="hold"/>
                                        <p:tgtEl>
                                          <p:spTgt spid="3075"/>
                                        </p:tgtEl>
                                        <p:attrNameLst>
                                          <p:attrName>ppt_x</p:attrName>
                                        </p:attrNameLst>
                                      </p:cBhvr>
                                      <p:tavLst>
                                        <p:tav tm="0">
                                          <p:val>
                                            <p:strVal val="#ppt_x"/>
                                          </p:val>
                                        </p:tav>
                                        <p:tav tm="100000">
                                          <p:val>
                                            <p:strVal val="#ppt_x"/>
                                          </p:val>
                                        </p:tav>
                                      </p:tavLst>
                                    </p:anim>
                                    <p:anim calcmode="lin" valueType="num">
                                      <p:cBhvr additive="base">
                                        <p:cTn id="14" dur="500" fill="hold"/>
                                        <p:tgtEl>
                                          <p:spTgt spid="307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076"/>
                                        </p:tgtEl>
                                        <p:attrNameLst>
                                          <p:attrName>style.visibility</p:attrName>
                                        </p:attrNameLst>
                                      </p:cBhvr>
                                      <p:to>
                                        <p:strVal val="visible"/>
                                      </p:to>
                                    </p:set>
                                    <p:anim calcmode="lin" valueType="num">
                                      <p:cBhvr additive="base">
                                        <p:cTn id="19" dur="500" fill="hold"/>
                                        <p:tgtEl>
                                          <p:spTgt spid="3076"/>
                                        </p:tgtEl>
                                        <p:attrNameLst>
                                          <p:attrName>ppt_x</p:attrName>
                                        </p:attrNameLst>
                                      </p:cBhvr>
                                      <p:tavLst>
                                        <p:tav tm="0">
                                          <p:val>
                                            <p:strVal val="#ppt_x"/>
                                          </p:val>
                                        </p:tav>
                                        <p:tav tm="100000">
                                          <p:val>
                                            <p:strVal val="#ppt_x"/>
                                          </p:val>
                                        </p:tav>
                                      </p:tavLst>
                                    </p:anim>
                                    <p:anim calcmode="lin" valueType="num">
                                      <p:cBhvr additive="base">
                                        <p:cTn id="20"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077"/>
                                        </p:tgtEl>
                                        <p:attrNameLst>
                                          <p:attrName>style.visibility</p:attrName>
                                        </p:attrNameLst>
                                      </p:cBhvr>
                                      <p:to>
                                        <p:strVal val="visible"/>
                                      </p:to>
                                    </p:set>
                                    <p:anim calcmode="lin" valueType="num">
                                      <p:cBhvr additive="base">
                                        <p:cTn id="25" dur="500" fill="hold"/>
                                        <p:tgtEl>
                                          <p:spTgt spid="3077"/>
                                        </p:tgtEl>
                                        <p:attrNameLst>
                                          <p:attrName>ppt_x</p:attrName>
                                        </p:attrNameLst>
                                      </p:cBhvr>
                                      <p:tavLst>
                                        <p:tav tm="0">
                                          <p:val>
                                            <p:strVal val="#ppt_x"/>
                                          </p:val>
                                        </p:tav>
                                        <p:tav tm="100000">
                                          <p:val>
                                            <p:strVal val="#ppt_x"/>
                                          </p:val>
                                        </p:tav>
                                      </p:tavLst>
                                    </p:anim>
                                    <p:anim calcmode="lin" valueType="num">
                                      <p:cBhvr additive="base">
                                        <p:cTn id="26" dur="500" fill="hold"/>
                                        <p:tgtEl>
                                          <p:spTgt spid="307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078"/>
                                        </p:tgtEl>
                                        <p:attrNameLst>
                                          <p:attrName>style.visibility</p:attrName>
                                        </p:attrNameLst>
                                      </p:cBhvr>
                                      <p:to>
                                        <p:strVal val="visible"/>
                                      </p:to>
                                    </p:set>
                                    <p:anim calcmode="lin" valueType="num">
                                      <p:cBhvr additive="base">
                                        <p:cTn id="31" dur="500" fill="hold"/>
                                        <p:tgtEl>
                                          <p:spTgt spid="3078"/>
                                        </p:tgtEl>
                                        <p:attrNameLst>
                                          <p:attrName>ppt_x</p:attrName>
                                        </p:attrNameLst>
                                      </p:cBhvr>
                                      <p:tavLst>
                                        <p:tav tm="0">
                                          <p:val>
                                            <p:strVal val="#ppt_x"/>
                                          </p:val>
                                        </p:tav>
                                        <p:tav tm="100000">
                                          <p:val>
                                            <p:strVal val="#ppt_x"/>
                                          </p:val>
                                        </p:tav>
                                      </p:tavLst>
                                    </p:anim>
                                    <p:anim calcmode="lin" valueType="num">
                                      <p:cBhvr additive="base">
                                        <p:cTn id="32" dur="500" fill="hold"/>
                                        <p:tgtEl>
                                          <p:spTgt spid="307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079"/>
                                        </p:tgtEl>
                                        <p:attrNameLst>
                                          <p:attrName>style.visibility</p:attrName>
                                        </p:attrNameLst>
                                      </p:cBhvr>
                                      <p:to>
                                        <p:strVal val="visible"/>
                                      </p:to>
                                    </p:set>
                                    <p:anim calcmode="lin" valueType="num">
                                      <p:cBhvr additive="base">
                                        <p:cTn id="37" dur="500" fill="hold"/>
                                        <p:tgtEl>
                                          <p:spTgt spid="3079"/>
                                        </p:tgtEl>
                                        <p:attrNameLst>
                                          <p:attrName>ppt_x</p:attrName>
                                        </p:attrNameLst>
                                      </p:cBhvr>
                                      <p:tavLst>
                                        <p:tav tm="0">
                                          <p:val>
                                            <p:strVal val="#ppt_x"/>
                                          </p:val>
                                        </p:tav>
                                        <p:tav tm="100000">
                                          <p:val>
                                            <p:strVal val="#ppt_x"/>
                                          </p:val>
                                        </p:tav>
                                      </p:tavLst>
                                    </p:anim>
                                    <p:anim calcmode="lin" valueType="num">
                                      <p:cBhvr additive="base">
                                        <p:cTn id="38" dur="500" fill="hold"/>
                                        <p:tgtEl>
                                          <p:spTgt spid="307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080"/>
                                        </p:tgtEl>
                                        <p:attrNameLst>
                                          <p:attrName>style.visibility</p:attrName>
                                        </p:attrNameLst>
                                      </p:cBhvr>
                                      <p:to>
                                        <p:strVal val="visible"/>
                                      </p:to>
                                    </p:set>
                                    <p:anim calcmode="lin" valueType="num">
                                      <p:cBhvr additive="base">
                                        <p:cTn id="43" dur="500" fill="hold"/>
                                        <p:tgtEl>
                                          <p:spTgt spid="3080"/>
                                        </p:tgtEl>
                                        <p:attrNameLst>
                                          <p:attrName>ppt_x</p:attrName>
                                        </p:attrNameLst>
                                      </p:cBhvr>
                                      <p:tavLst>
                                        <p:tav tm="0">
                                          <p:val>
                                            <p:strVal val="#ppt_x"/>
                                          </p:val>
                                        </p:tav>
                                        <p:tav tm="100000">
                                          <p:val>
                                            <p:strVal val="#ppt_x"/>
                                          </p:val>
                                        </p:tav>
                                      </p:tavLst>
                                    </p:anim>
                                    <p:anim calcmode="lin" valueType="num">
                                      <p:cBhvr additive="base">
                                        <p:cTn id="44" dur="500" fill="hold"/>
                                        <p:tgtEl>
                                          <p:spTgt spid="30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609600"/>
            <a:ext cx="8991600" cy="762000"/>
          </a:xfrm>
        </p:spPr>
        <p:txBody>
          <a:bodyPr/>
          <a:lstStyle/>
          <a:p>
            <a:r>
              <a:rPr lang="es-UY" sz="2400" dirty="0" smtClean="0"/>
              <a:t>Acumulados precipitaciones 5 días INMET y CPTEC</a:t>
            </a:r>
            <a:endParaRPr lang="es-UY" sz="2400" dirty="0"/>
          </a:p>
        </p:txBody>
      </p:sp>
      <p:pic>
        <p:nvPicPr>
          <p:cNvPr id="4098" name="Picture 2"/>
          <p:cNvPicPr preferRelativeResize="0">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9142" y="1691196"/>
            <a:ext cx="3608387" cy="4619116"/>
          </a:xfrm>
          <a:prstGeom prst="rect">
            <a:avLst/>
          </a:prstGeom>
          <a:noFill/>
          <a:ln w="38100" cmpd="thinThick">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676399"/>
            <a:ext cx="3638550" cy="4633913"/>
          </a:xfrm>
          <a:prstGeom prst="rect">
            <a:avLst/>
          </a:prstGeom>
          <a:noFill/>
          <a:ln w="38100" cmpd="thinThick">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5290661"/>
      </p:ext>
    </p:extLst>
  </p:cSld>
  <p:clrMapOvr>
    <a:masterClrMapping/>
  </p:clrMapOvr>
  <p:transition spd="slow">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1 Título"/>
          <p:cNvSpPr>
            <a:spLocks noGrp="1"/>
          </p:cNvSpPr>
          <p:nvPr>
            <p:ph type="title"/>
          </p:nvPr>
        </p:nvSpPr>
        <p:spPr>
          <a:xfrm>
            <a:off x="593725" y="228600"/>
            <a:ext cx="7772400" cy="838200"/>
          </a:xfrm>
        </p:spPr>
        <p:txBody>
          <a:bodyPr/>
          <a:lstStyle/>
          <a:p>
            <a:r>
              <a:rPr lang="es-UY" smtClean="0"/>
              <a:t>Previsión aportes Salto Grande (Fuente CTM, viernes)</a:t>
            </a:r>
          </a:p>
        </p:txBody>
      </p:sp>
      <p:pic>
        <p:nvPicPr>
          <p:cNvPr id="266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447800"/>
            <a:ext cx="7467600" cy="3436727"/>
          </a:xfrm>
          <a:prstGeom prst="rect">
            <a:avLst/>
          </a:prstGeom>
          <a:noFill/>
          <a:ln w="38100" cmpd="thinThick">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overrideClrMapping bg1="lt1" tx1="dk1" bg2="lt2" tx2="dk2" accent1="accent1" accent2="accent2" accent3="accent3" accent4="accent4" accent5="accent5" accent6="accent6" hlink="hlink" folHlink="folHlink"/>
  </p:clrMapOvr>
  <p:transition spd="slow">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nchor="b"/>
          <a:lstStyle/>
          <a:p>
            <a:pPr algn="r"/>
            <a:fld id="{08FB7A4D-BFC1-4343-AB48-FB08F89A668E}" type="slidenum">
              <a:rPr lang="es-ES"/>
              <a:pPr algn="r"/>
              <a:t>18</a:t>
            </a:fld>
            <a:endParaRPr lang="es-ES"/>
          </a:p>
        </p:txBody>
      </p:sp>
      <p:sp>
        <p:nvSpPr>
          <p:cNvPr id="50178" name="2 Marcador de fecha"/>
          <p:cNvSpPr txBox="1">
            <a:spLocks noGrp="1"/>
          </p:cNvSpPr>
          <p:nvPr/>
        </p:nvSpPr>
        <p:spPr bwMode="auto">
          <a:xfrm>
            <a:off x="457200" y="6245225"/>
            <a:ext cx="2133600" cy="476250"/>
          </a:xfrm>
          <a:prstGeom prst="rect">
            <a:avLst/>
          </a:prstGeom>
          <a:noFill/>
          <a:ln w="9525">
            <a:noFill/>
            <a:miter lim="800000"/>
            <a:headEnd/>
            <a:tailEnd/>
          </a:ln>
        </p:spPr>
        <p:txBody>
          <a:bodyPr anchor="b"/>
          <a:lstStyle/>
          <a:p>
            <a:fld id="{25E01E49-70F0-4770-A7EA-E21B710CCB0B}" type="datetime1">
              <a:rPr lang="es-ES"/>
              <a:pPr/>
              <a:t>24/04/2015</a:t>
            </a:fld>
            <a:endParaRPr lang="es-ES"/>
          </a:p>
        </p:txBody>
      </p:sp>
      <p:sp>
        <p:nvSpPr>
          <p:cNvPr id="50179" name="4 Marcador de número de diapositiva"/>
          <p:cNvSpPr txBox="1">
            <a:spLocks noGrp="1"/>
          </p:cNvSpPr>
          <p:nvPr/>
        </p:nvSpPr>
        <p:spPr bwMode="auto">
          <a:xfrm>
            <a:off x="6553200" y="6245225"/>
            <a:ext cx="2133600" cy="476250"/>
          </a:xfrm>
          <a:prstGeom prst="rect">
            <a:avLst/>
          </a:prstGeom>
          <a:noFill/>
          <a:ln w="9525">
            <a:noFill/>
            <a:miter lim="800000"/>
            <a:headEnd/>
            <a:tailEnd/>
          </a:ln>
        </p:spPr>
        <p:txBody>
          <a:bodyPr anchor="b"/>
          <a:lstStyle/>
          <a:p>
            <a:pPr algn="r"/>
            <a:fld id="{CBA4F7CE-BCDE-4050-AA08-D7B6D8623185}" type="slidenum">
              <a:rPr lang="es-ES"/>
              <a:pPr algn="r"/>
              <a:t>18</a:t>
            </a:fld>
            <a:endParaRPr lang="es-ES"/>
          </a:p>
        </p:txBody>
      </p:sp>
      <p:sp>
        <p:nvSpPr>
          <p:cNvPr id="50180" name="Rectangle 2"/>
          <p:cNvSpPr>
            <a:spLocks noGrp="1" noChangeArrowheads="1"/>
          </p:cNvSpPr>
          <p:nvPr>
            <p:ph type="title" idx="4294967295"/>
          </p:nvPr>
        </p:nvSpPr>
        <p:spPr>
          <a:xfrm>
            <a:off x="323850" y="2492375"/>
            <a:ext cx="8229600" cy="1143000"/>
          </a:xfrm>
        </p:spPr>
        <p:txBody>
          <a:bodyPr/>
          <a:lstStyle/>
          <a:p>
            <a:r>
              <a:rPr lang="es-UY" sz="3600" dirty="0" smtClean="0"/>
              <a:t>Programación semanal</a:t>
            </a:r>
            <a:br>
              <a:rPr lang="es-UY" sz="3600" dirty="0" smtClean="0"/>
            </a:br>
            <a:r>
              <a:rPr lang="es-UY" sz="3600" dirty="0" smtClean="0"/>
              <a:t>2015-17</a:t>
            </a:r>
            <a:br>
              <a:rPr lang="es-UY" sz="3600" dirty="0" smtClean="0"/>
            </a:br>
            <a:endParaRPr lang="es-ES" sz="3600" dirty="0" smtClean="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idx="4294967295"/>
          </p:nvPr>
        </p:nvSpPr>
        <p:spPr>
          <a:xfrm>
            <a:off x="0" y="304800"/>
            <a:ext cx="8991600" cy="431800"/>
          </a:xfrm>
        </p:spPr>
        <p:txBody>
          <a:bodyPr/>
          <a:lstStyle/>
          <a:p>
            <a:r>
              <a:rPr lang="es-MX" sz="2800" smtClean="0"/>
              <a:t>Clase hidrológica, calculada con aportes sin lluvias previstas</a:t>
            </a:r>
            <a:endParaRPr lang="es-ES" sz="2800" smtClean="0"/>
          </a:p>
        </p:txBody>
      </p:sp>
      <p:sp>
        <p:nvSpPr>
          <p:cNvPr id="52226" name="Rectangle 3"/>
          <p:cNvSpPr>
            <a:spLocks noGrp="1" noChangeArrowheads="1"/>
          </p:cNvSpPr>
          <p:nvPr>
            <p:ph type="body" idx="4294967295"/>
          </p:nvPr>
        </p:nvSpPr>
        <p:spPr>
          <a:xfrm>
            <a:off x="-9525" y="990600"/>
            <a:ext cx="8991600" cy="914400"/>
          </a:xfrm>
        </p:spPr>
        <p:txBody>
          <a:bodyPr/>
          <a:lstStyle/>
          <a:p>
            <a:pPr>
              <a:lnSpc>
                <a:spcPct val="80000"/>
              </a:lnSpc>
            </a:pPr>
            <a:r>
              <a:rPr lang="es-UY" sz="1400" b="1" dirty="0" smtClean="0">
                <a:solidFill>
                  <a:schemeClr val="tx1"/>
                </a:solidFill>
              </a:rPr>
              <a:t>Clase hidrológica:  4 por 4 semanas </a:t>
            </a:r>
          </a:p>
          <a:p>
            <a:pPr algn="just">
              <a:spcBef>
                <a:spcPts val="600"/>
              </a:spcBef>
            </a:pPr>
            <a:r>
              <a:rPr lang="es-UY" sz="1400" b="1" dirty="0" smtClean="0">
                <a:solidFill>
                  <a:schemeClr val="tx1"/>
                </a:solidFill>
              </a:rPr>
              <a:t>Stock </a:t>
            </a:r>
            <a:r>
              <a:rPr lang="es-ES" sz="1400" b="1" dirty="0" smtClean="0">
                <a:solidFill>
                  <a:schemeClr val="tx1"/>
                </a:solidFill>
              </a:rPr>
              <a:t>stock 4 (</a:t>
            </a:r>
            <a:r>
              <a:rPr lang="es-ES" sz="1400" b="1" dirty="0">
                <a:solidFill>
                  <a:schemeClr val="tx1"/>
                </a:solidFill>
              </a:rPr>
              <a:t>75.38 m a 76.56 m) </a:t>
            </a:r>
            <a:r>
              <a:rPr lang="es-UY" sz="1400" b="1" dirty="0">
                <a:solidFill>
                  <a:schemeClr val="tx1"/>
                </a:solidFill>
              </a:rPr>
              <a:t>cota inicio semana de 76.4 m</a:t>
            </a:r>
          </a:p>
          <a:p>
            <a:pPr>
              <a:lnSpc>
                <a:spcPct val="80000"/>
              </a:lnSpc>
            </a:pPr>
            <a:r>
              <a:rPr lang="es-UY" sz="1400" b="1" dirty="0">
                <a:solidFill>
                  <a:schemeClr val="tx1"/>
                </a:solidFill>
              </a:rPr>
              <a:t>Aplica CAR 99 %</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905000"/>
            <a:ext cx="7924800" cy="4833473"/>
          </a:xfrm>
          <a:prstGeom prst="rect">
            <a:avLst/>
          </a:prstGeom>
          <a:noFill/>
          <a:ln w="38100" cmpd="thinThick">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nchor="b"/>
          <a:lstStyle/>
          <a:p>
            <a:pPr algn="r"/>
            <a:fld id="{34F6068E-C995-4E67-8E6B-D220325550B9}" type="slidenum">
              <a:rPr lang="es-ES"/>
              <a:pPr algn="r"/>
              <a:t>2</a:t>
            </a:fld>
            <a:endParaRPr lang="es-ES"/>
          </a:p>
        </p:txBody>
      </p:sp>
      <p:sp>
        <p:nvSpPr>
          <p:cNvPr id="29698" name="2 Marcador de fecha"/>
          <p:cNvSpPr txBox="1">
            <a:spLocks noGrp="1"/>
          </p:cNvSpPr>
          <p:nvPr/>
        </p:nvSpPr>
        <p:spPr bwMode="auto">
          <a:xfrm>
            <a:off x="457200" y="6245225"/>
            <a:ext cx="2133600" cy="476250"/>
          </a:xfrm>
          <a:prstGeom prst="rect">
            <a:avLst/>
          </a:prstGeom>
          <a:noFill/>
          <a:ln w="9525">
            <a:noFill/>
            <a:miter lim="800000"/>
            <a:headEnd/>
            <a:tailEnd/>
          </a:ln>
        </p:spPr>
        <p:txBody>
          <a:bodyPr anchor="b"/>
          <a:lstStyle/>
          <a:p>
            <a:fld id="{BC12E9B7-D089-4B0E-871E-67A9AC7CFB36}" type="datetime1">
              <a:rPr lang="es-ES"/>
              <a:pPr/>
              <a:t>24/04/2015</a:t>
            </a:fld>
            <a:endParaRPr lang="es-ES"/>
          </a:p>
        </p:txBody>
      </p:sp>
      <p:sp>
        <p:nvSpPr>
          <p:cNvPr id="29699" name="4 Marcador de número de diapositiva"/>
          <p:cNvSpPr txBox="1">
            <a:spLocks noGrp="1"/>
          </p:cNvSpPr>
          <p:nvPr/>
        </p:nvSpPr>
        <p:spPr bwMode="auto">
          <a:xfrm>
            <a:off x="6553200" y="6245225"/>
            <a:ext cx="2133600" cy="476250"/>
          </a:xfrm>
          <a:prstGeom prst="rect">
            <a:avLst/>
          </a:prstGeom>
          <a:noFill/>
          <a:ln w="9525">
            <a:noFill/>
            <a:miter lim="800000"/>
            <a:headEnd/>
            <a:tailEnd/>
          </a:ln>
        </p:spPr>
        <p:txBody>
          <a:bodyPr anchor="b"/>
          <a:lstStyle/>
          <a:p>
            <a:pPr algn="r"/>
            <a:fld id="{6A1CBBAD-887A-4B57-A699-275506EB32D7}" type="slidenum">
              <a:rPr lang="es-ES"/>
              <a:pPr algn="r"/>
              <a:t>2</a:t>
            </a:fld>
            <a:endParaRPr lang="es-ES"/>
          </a:p>
        </p:txBody>
      </p:sp>
      <p:sp>
        <p:nvSpPr>
          <p:cNvPr id="29700" name="Rectangle 2"/>
          <p:cNvSpPr>
            <a:spLocks noGrp="1" noChangeArrowheads="1"/>
          </p:cNvSpPr>
          <p:nvPr>
            <p:ph type="title" idx="4294967295"/>
          </p:nvPr>
        </p:nvSpPr>
        <p:spPr>
          <a:xfrm>
            <a:off x="250825" y="1700213"/>
            <a:ext cx="8218488" cy="2722562"/>
          </a:xfrm>
        </p:spPr>
        <p:txBody>
          <a:bodyPr/>
          <a:lstStyle/>
          <a:p>
            <a:r>
              <a:rPr lang="es-UY" smtClean="0"/>
              <a:t>Resultados de la semana en curso:</a:t>
            </a:r>
            <a:br>
              <a:rPr lang="es-UY" smtClean="0"/>
            </a:br>
            <a:r>
              <a:rPr lang="es-UY" sz="2400" smtClean="0"/>
              <a:t>Comentarios generales</a:t>
            </a:r>
            <a:endParaRPr lang="es-ES" sz="2400" smtClean="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ChangeArrowheads="1"/>
          </p:cNvSpPr>
          <p:nvPr>
            <p:ph type="title"/>
          </p:nvPr>
        </p:nvSpPr>
        <p:spPr>
          <a:xfrm>
            <a:off x="6537325" y="1219200"/>
            <a:ext cx="2817813" cy="1905000"/>
          </a:xfrm>
        </p:spPr>
        <p:txBody>
          <a:bodyPr/>
          <a:lstStyle/>
          <a:p>
            <a:r>
              <a:rPr lang="es-MX" sz="2800" smtClean="0"/>
              <a:t>COSTO GENERACIÓN TÉRMICA</a:t>
            </a:r>
            <a:endParaRPr lang="es-ES" sz="2800" smtClean="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1" y="228600"/>
            <a:ext cx="6553200" cy="5034503"/>
          </a:xfrm>
          <a:prstGeom prst="rect">
            <a:avLst/>
          </a:prstGeom>
          <a:noFill/>
          <a:ln w="38100" cmpd="thinThick">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9653" y="3741354"/>
            <a:ext cx="4557713" cy="3043498"/>
          </a:xfrm>
          <a:prstGeom prst="rect">
            <a:avLst/>
          </a:prstGeom>
          <a:noFill/>
          <a:ln w="38100" cmpd="thinThick">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5"/>
          <p:cNvSpPr>
            <a:spLocks noGrp="1" noChangeArrowheads="1"/>
          </p:cNvSpPr>
          <p:nvPr>
            <p:ph type="title"/>
          </p:nvPr>
        </p:nvSpPr>
        <p:spPr>
          <a:xfrm>
            <a:off x="381000" y="152400"/>
            <a:ext cx="8534400" cy="914400"/>
          </a:xfrm>
        </p:spPr>
        <p:txBody>
          <a:bodyPr/>
          <a:lstStyle/>
          <a:p>
            <a:r>
              <a:rPr lang="es-MX" sz="2400" smtClean="0"/>
              <a:t>PREVISIÓN DE MANTENIMIENTOS</a:t>
            </a:r>
            <a:endParaRPr lang="es-ES" sz="2400" smtClean="0"/>
          </a:p>
        </p:txBody>
      </p:sp>
      <p:pic>
        <p:nvPicPr>
          <p:cNvPr id="1229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398" y="838200"/>
            <a:ext cx="7516813" cy="4433579"/>
          </a:xfrm>
          <a:prstGeom prst="rect">
            <a:avLst/>
          </a:prstGeom>
          <a:noFill/>
          <a:ln w="38100" cmpd="thinThick">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CuadroTexto"/>
          <p:cNvSpPr txBox="1"/>
          <p:nvPr/>
        </p:nvSpPr>
        <p:spPr>
          <a:xfrm>
            <a:off x="304800" y="5576579"/>
            <a:ext cx="7772400" cy="646331"/>
          </a:xfrm>
          <a:prstGeom prst="rect">
            <a:avLst/>
          </a:prstGeom>
          <a:noFill/>
        </p:spPr>
        <p:txBody>
          <a:bodyPr wrap="square" rtlCol="0">
            <a:spAutoFit/>
          </a:bodyPr>
          <a:lstStyle/>
          <a:p>
            <a:r>
              <a:rPr lang="es-UY" b="1" dirty="0" smtClean="0">
                <a:solidFill>
                  <a:schemeClr val="tx1"/>
                </a:solidFill>
              </a:rPr>
              <a:t>La unidad 1 de Palmar fue entregada a la explotación el jueves a ultima hora.</a:t>
            </a:r>
          </a:p>
          <a:p>
            <a:r>
              <a:rPr lang="es-UY" b="1" dirty="0" smtClean="0">
                <a:solidFill>
                  <a:schemeClr val="tx1"/>
                </a:solidFill>
              </a:rPr>
              <a:t>Los trabajos previstos en las unidades de Terra y </a:t>
            </a:r>
            <a:r>
              <a:rPr lang="es-UY" b="1" dirty="0" err="1" smtClean="0">
                <a:solidFill>
                  <a:schemeClr val="tx1"/>
                </a:solidFill>
              </a:rPr>
              <a:t>Baygorria</a:t>
            </a:r>
            <a:r>
              <a:rPr lang="es-UY" b="1" dirty="0" smtClean="0">
                <a:solidFill>
                  <a:schemeClr val="tx1"/>
                </a:solidFill>
              </a:rPr>
              <a:t> se autorizaran en función de la resolución de la situación del </a:t>
            </a:r>
            <a:r>
              <a:rPr lang="es-UY" b="1" dirty="0" err="1" smtClean="0">
                <a:solidFill>
                  <a:schemeClr val="tx1"/>
                </a:solidFill>
              </a:rPr>
              <a:t>trafo</a:t>
            </a:r>
            <a:r>
              <a:rPr lang="es-UY" b="1" dirty="0" smtClean="0">
                <a:solidFill>
                  <a:schemeClr val="tx1"/>
                </a:solidFill>
              </a:rPr>
              <a:t> de MVA</a:t>
            </a:r>
            <a:endParaRPr lang="es-UY" b="1" dirty="0">
              <a:solidFill>
                <a:schemeClr val="tx1"/>
              </a:solidFill>
            </a:endParaRPr>
          </a:p>
        </p:txBody>
      </p:sp>
    </p:spTree>
    <p:extLst>
      <p:ext uri="{BB962C8B-B14F-4D97-AF65-F5344CB8AC3E}">
        <p14:creationId xmlns:p14="http://schemas.microsoft.com/office/powerpoint/2010/main" val="3431548461"/>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1 Título"/>
          <p:cNvSpPr>
            <a:spLocks noGrp="1"/>
          </p:cNvSpPr>
          <p:nvPr>
            <p:ph type="title"/>
          </p:nvPr>
        </p:nvSpPr>
        <p:spPr/>
        <p:txBody>
          <a:bodyPr/>
          <a:lstStyle/>
          <a:p>
            <a:r>
              <a:rPr lang="es-UY" sz="4000" smtClean="0"/>
              <a:t>MODELOS</a:t>
            </a:r>
          </a:p>
        </p:txBody>
      </p:sp>
    </p:spTree>
  </p:cSld>
  <p:clrMapOvr>
    <a:masterClrMapping/>
  </p:clrMapOvr>
  <p:transition spd="slow">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1 Título"/>
          <p:cNvSpPr>
            <a:spLocks noGrp="1"/>
          </p:cNvSpPr>
          <p:nvPr>
            <p:ph type="title"/>
          </p:nvPr>
        </p:nvSpPr>
        <p:spPr>
          <a:xfrm>
            <a:off x="685800" y="304800"/>
            <a:ext cx="7772400" cy="533400"/>
          </a:xfrm>
        </p:spPr>
        <p:txBody>
          <a:bodyPr/>
          <a:lstStyle/>
          <a:p>
            <a:r>
              <a:rPr lang="es-UY" smtClean="0"/>
              <a:t>Mediano plazo</a:t>
            </a:r>
          </a:p>
        </p:txBody>
      </p:sp>
      <p:pic>
        <p:nvPicPr>
          <p:cNvPr id="133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1219200"/>
            <a:ext cx="7400926" cy="4545092"/>
          </a:xfrm>
          <a:prstGeom prst="rect">
            <a:avLst/>
          </a:prstGeom>
          <a:noFill/>
          <a:ln w="38100" cmpd="thinThick">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overrideClrMapping bg1="lt1" tx1="dk1" bg2="lt2" tx2="dk2" accent1="accent1" accent2="accent2" accent3="accent3" accent4="accent4" accent5="accent5" accent6="accent6" hlink="hlink" folHlink="folHlink"/>
  </p:clrMapOvr>
  <p:transition spd="slow">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1 Título"/>
          <p:cNvSpPr>
            <a:spLocks noGrp="1"/>
          </p:cNvSpPr>
          <p:nvPr>
            <p:ph type="title"/>
          </p:nvPr>
        </p:nvSpPr>
        <p:spPr>
          <a:xfrm>
            <a:off x="381000" y="228600"/>
            <a:ext cx="8229600" cy="533400"/>
          </a:xfrm>
        </p:spPr>
        <p:txBody>
          <a:bodyPr/>
          <a:lstStyle/>
          <a:p>
            <a:r>
              <a:rPr lang="es-UY" smtClean="0"/>
              <a:t>Caso libre</a:t>
            </a:r>
          </a:p>
        </p:txBody>
      </p:sp>
      <p:pic>
        <p:nvPicPr>
          <p:cNvPr id="1433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7175" y="1219200"/>
            <a:ext cx="8570046" cy="4352468"/>
          </a:xfrm>
          <a:prstGeom prst="rect">
            <a:avLst/>
          </a:prstGeom>
          <a:noFill/>
          <a:ln w="38100" cmpd="thinThick">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152400"/>
            <a:ext cx="8638830" cy="6558721"/>
          </a:xfrm>
          <a:prstGeom prst="rect">
            <a:avLst/>
          </a:prstGeom>
          <a:noFill/>
          <a:ln w="38100" cmpd="thinThick">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1 Título"/>
          <p:cNvSpPr>
            <a:spLocks noGrp="1"/>
          </p:cNvSpPr>
          <p:nvPr>
            <p:ph type="title"/>
          </p:nvPr>
        </p:nvSpPr>
        <p:spPr>
          <a:xfrm>
            <a:off x="212725" y="304800"/>
            <a:ext cx="8915400" cy="685800"/>
          </a:xfrm>
        </p:spPr>
        <p:txBody>
          <a:bodyPr/>
          <a:lstStyle/>
          <a:p>
            <a:r>
              <a:rPr lang="es-UY" sz="2400" dirty="0" smtClean="0"/>
              <a:t>Ídem anterior pero con Motores,  PTA y APR forzados</a:t>
            </a: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113" y="1223963"/>
            <a:ext cx="8613775" cy="4408487"/>
          </a:xfrm>
          <a:prstGeom prst="rect">
            <a:avLst/>
          </a:prstGeom>
          <a:noFill/>
          <a:ln w="38100" cmpd="thinThick">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738" y="381000"/>
            <a:ext cx="8010525" cy="6096000"/>
          </a:xfrm>
          <a:prstGeom prst="rect">
            <a:avLst/>
          </a:prstGeom>
          <a:noFill/>
          <a:ln w="38100" cmpd="thinThick">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dissolv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1 Título"/>
          <p:cNvSpPr>
            <a:spLocks noGrp="1"/>
          </p:cNvSpPr>
          <p:nvPr>
            <p:ph type="title"/>
          </p:nvPr>
        </p:nvSpPr>
        <p:spPr>
          <a:xfrm>
            <a:off x="609600" y="1981200"/>
            <a:ext cx="7772400" cy="685800"/>
          </a:xfrm>
        </p:spPr>
        <p:txBody>
          <a:bodyPr/>
          <a:lstStyle/>
          <a:p>
            <a:r>
              <a:rPr lang="es-UY" smtClean="0"/>
              <a:t>SIMSEE</a:t>
            </a:r>
          </a:p>
        </p:txBody>
      </p:sp>
    </p:spTree>
  </p:cSld>
  <p:clrMapOvr>
    <a:masterClrMapping/>
  </p:clrMapOvr>
  <p:transition spd="slow">
    <p:dissolv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1 Título"/>
          <p:cNvSpPr>
            <a:spLocks noGrp="1"/>
          </p:cNvSpPr>
          <p:nvPr>
            <p:ph type="title"/>
          </p:nvPr>
        </p:nvSpPr>
        <p:spPr>
          <a:xfrm>
            <a:off x="0" y="152400"/>
            <a:ext cx="8839200" cy="685800"/>
          </a:xfrm>
        </p:spPr>
        <p:txBody>
          <a:bodyPr/>
          <a:lstStyle/>
          <a:p>
            <a:r>
              <a:rPr lang="es-UY" sz="2400" dirty="0" smtClean="0"/>
              <a:t>Caso libre con cota mínima en Palmar 37,3m, sin vertido en Terra </a:t>
            </a:r>
          </a:p>
        </p:txBody>
      </p:sp>
      <p:pic>
        <p:nvPicPr>
          <p:cNvPr id="1843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1066800"/>
            <a:ext cx="8382000" cy="4918564"/>
          </a:xfrm>
          <a:prstGeom prst="rect">
            <a:avLst/>
          </a:prstGeom>
          <a:noFill/>
          <a:ln w="38100" cmpd="thinThick">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overrideClrMapping bg1="lt1" tx1="dk1" bg2="lt2" tx2="dk2" accent1="accent1" accent2="accent2" accent3="accent3" accent4="accent4" accent5="accent5" accent6="accent6" hlink="hlink" folHlink="folHlink"/>
  </p:clrMapOvr>
  <p:transition spd="slow">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228600" y="228600"/>
            <a:ext cx="8686800" cy="838200"/>
          </a:xfrm>
        </p:spPr>
        <p:txBody>
          <a:bodyPr/>
          <a:lstStyle/>
          <a:p>
            <a:pPr algn="ctr"/>
            <a:r>
              <a:rPr lang="es-UY" sz="2800" dirty="0" smtClean="0"/>
              <a:t>Perspectivas para la semana próxima N° 17/15</a:t>
            </a:r>
            <a:endParaRPr lang="es-ES" sz="2800" dirty="0" smtClean="0"/>
          </a:p>
        </p:txBody>
      </p:sp>
      <p:sp>
        <p:nvSpPr>
          <p:cNvPr id="32770" name="Rectangle 3"/>
          <p:cNvSpPr>
            <a:spLocks noGrp="1" noChangeArrowheads="1"/>
          </p:cNvSpPr>
          <p:nvPr>
            <p:ph type="body" sz="half" idx="2"/>
          </p:nvPr>
        </p:nvSpPr>
        <p:spPr>
          <a:xfrm>
            <a:off x="152400" y="1143000"/>
            <a:ext cx="8867775" cy="5181600"/>
          </a:xfrm>
        </p:spPr>
        <p:txBody>
          <a:bodyPr/>
          <a:lstStyle/>
          <a:p>
            <a:pPr marL="342900" indent="-342900" algn="just">
              <a:spcBef>
                <a:spcPts val="600"/>
              </a:spcBef>
              <a:buFontTx/>
              <a:buChar char="•"/>
            </a:pPr>
            <a:r>
              <a:rPr lang="es-ES" sz="2000" b="1" dirty="0" smtClean="0">
                <a:solidFill>
                  <a:schemeClr val="tx1"/>
                </a:solidFill>
                <a:latin typeface="Calibri" pitchFamily="34" charset="0"/>
                <a:ea typeface="Times New Roman" pitchFamily="18" charset="0"/>
                <a:cs typeface="Arial" charset="0"/>
              </a:rPr>
              <a:t>El sábado 19 en la tarde falló el transformador 500/150 </a:t>
            </a:r>
            <a:r>
              <a:rPr lang="es-ES" sz="2000" b="1" dirty="0" err="1" smtClean="0">
                <a:solidFill>
                  <a:schemeClr val="tx1"/>
                </a:solidFill>
                <a:latin typeface="Calibri" pitchFamily="34" charset="0"/>
                <a:ea typeface="Times New Roman" pitchFamily="18" charset="0"/>
                <a:cs typeface="Arial" charset="0"/>
              </a:rPr>
              <a:t>kV</a:t>
            </a:r>
            <a:r>
              <a:rPr lang="es-ES" sz="2000" b="1" dirty="0" smtClean="0">
                <a:solidFill>
                  <a:schemeClr val="tx1"/>
                </a:solidFill>
                <a:latin typeface="Calibri" pitchFamily="34" charset="0"/>
                <a:ea typeface="Times New Roman" pitchFamily="18" charset="0"/>
                <a:cs typeface="Arial" charset="0"/>
              </a:rPr>
              <a:t> en la estación Montevideo A, lo anterior tuvo como consecuencia que por seguridad del SIN se deba despachar CTR cuando las condiciones eléctricas lo requirieron y puntualmente río Negro. </a:t>
            </a:r>
          </a:p>
          <a:p>
            <a:pPr marL="342900" indent="-342900" algn="just">
              <a:spcBef>
                <a:spcPts val="600"/>
              </a:spcBef>
              <a:buFontTx/>
              <a:buChar char="•"/>
            </a:pPr>
            <a:r>
              <a:rPr lang="es-ES" sz="2000" b="1" dirty="0">
                <a:solidFill>
                  <a:schemeClr val="tx1"/>
                </a:solidFill>
                <a:latin typeface="Calibri" pitchFamily="34" charset="0"/>
                <a:ea typeface="Times New Roman" pitchFamily="18" charset="0"/>
                <a:cs typeface="Arial" charset="0"/>
              </a:rPr>
              <a:t>Durante la semana el despacho ha sido con motores de Central Batlle,  PTA y APR hasta pleno y cerrando la demanda con SG. El río Negro estuvo fuera de servicio</a:t>
            </a:r>
            <a:r>
              <a:rPr lang="es-ES" sz="2000" b="1" dirty="0" smtClean="0">
                <a:solidFill>
                  <a:schemeClr val="tx1"/>
                </a:solidFill>
                <a:latin typeface="Calibri" pitchFamily="34" charset="0"/>
                <a:ea typeface="Times New Roman" pitchFamily="18" charset="0"/>
                <a:cs typeface="Arial" charset="0"/>
              </a:rPr>
              <a:t>. En alguna madrugada debió modularse  el térmico por la eólica y el despacho de CTR (fin de semana).</a:t>
            </a:r>
            <a:endParaRPr lang="es-UY" sz="2000" b="1" dirty="0">
              <a:solidFill>
                <a:schemeClr val="tx1"/>
              </a:solidFill>
              <a:latin typeface="Calibri" pitchFamily="34" charset="0"/>
              <a:ea typeface="Times New Roman" pitchFamily="18" charset="0"/>
              <a:cs typeface="Arial" charset="0"/>
            </a:endParaRPr>
          </a:p>
          <a:p>
            <a:pPr marL="342900" indent="-342900" algn="just">
              <a:spcBef>
                <a:spcPts val="600"/>
              </a:spcBef>
              <a:buFontTx/>
              <a:buChar char="•"/>
            </a:pPr>
            <a:r>
              <a:rPr lang="es-ES" sz="2000" b="1" dirty="0" smtClean="0">
                <a:solidFill>
                  <a:schemeClr val="tx1"/>
                </a:solidFill>
                <a:latin typeface="Calibri" pitchFamily="34" charset="0"/>
                <a:ea typeface="Times New Roman" pitchFamily="18" charset="0"/>
                <a:cs typeface="Arial" charset="0"/>
              </a:rPr>
              <a:t>La </a:t>
            </a:r>
            <a:r>
              <a:rPr lang="es-ES" sz="2000" b="1" dirty="0">
                <a:solidFill>
                  <a:schemeClr val="tx1"/>
                </a:solidFill>
                <a:latin typeface="Calibri" pitchFamily="34" charset="0"/>
                <a:ea typeface="Times New Roman" pitchFamily="18" charset="0"/>
                <a:cs typeface="Arial" charset="0"/>
              </a:rPr>
              <a:t>unidad 1 de Palmar se ha entregado el jueves 23. </a:t>
            </a:r>
            <a:endParaRPr lang="es-UY" sz="2000" b="1" dirty="0">
              <a:solidFill>
                <a:schemeClr val="tx1"/>
              </a:solidFill>
              <a:latin typeface="Calibri" pitchFamily="34" charset="0"/>
              <a:ea typeface="Times New Roman" pitchFamily="18" charset="0"/>
              <a:cs typeface="Arial" charset="0"/>
            </a:endParaRPr>
          </a:p>
          <a:p>
            <a:pPr marL="342900" indent="-342900" algn="just">
              <a:spcBef>
                <a:spcPts val="600"/>
              </a:spcBef>
              <a:buFontTx/>
              <a:buChar char="•"/>
            </a:pPr>
            <a:r>
              <a:rPr lang="es-ES" sz="2000" b="1" dirty="0">
                <a:solidFill>
                  <a:schemeClr val="tx1"/>
                </a:solidFill>
                <a:latin typeface="Calibri" pitchFamily="34" charset="0"/>
                <a:ea typeface="Times New Roman" pitchFamily="18" charset="0"/>
                <a:cs typeface="Arial" charset="0"/>
              </a:rPr>
              <a:t>Durante la semana se produjeron precipitaciones en ambas cuencas:</a:t>
            </a:r>
            <a:endParaRPr lang="es-UY" sz="2000" b="1" dirty="0">
              <a:solidFill>
                <a:schemeClr val="tx1"/>
              </a:solidFill>
              <a:latin typeface="Calibri" pitchFamily="34" charset="0"/>
              <a:ea typeface="Times New Roman" pitchFamily="18" charset="0"/>
              <a:cs typeface="Arial" charset="0"/>
            </a:endParaRPr>
          </a:p>
          <a:p>
            <a:pPr marL="800100" lvl="1" indent="-342900" algn="just">
              <a:spcBef>
                <a:spcPts val="600"/>
              </a:spcBef>
              <a:buFontTx/>
              <a:buChar char="•"/>
            </a:pPr>
            <a:r>
              <a:rPr lang="es-ES" sz="1800" b="1" dirty="0">
                <a:solidFill>
                  <a:schemeClr val="tx1"/>
                </a:solidFill>
                <a:latin typeface="Calibri" pitchFamily="34" charset="0"/>
                <a:ea typeface="Times New Roman" pitchFamily="18" charset="0"/>
                <a:cs typeface="Arial" charset="0"/>
              </a:rPr>
              <a:t>SG se presentó un aumento de aportes del orden de los </a:t>
            </a:r>
            <a:r>
              <a:rPr lang="es-ES" sz="1800" b="1" dirty="0" smtClean="0">
                <a:solidFill>
                  <a:schemeClr val="tx1"/>
                </a:solidFill>
                <a:latin typeface="Calibri" pitchFamily="34" charset="0"/>
                <a:ea typeface="Times New Roman" pitchFamily="18" charset="0"/>
                <a:cs typeface="Arial" charset="0"/>
              </a:rPr>
              <a:t>2000 m3/s (en el día de viernes CTM informo nuevamente un aumento muy significativo de aportes)</a:t>
            </a:r>
            <a:endParaRPr lang="es-UY" sz="1800" b="1" dirty="0">
              <a:solidFill>
                <a:schemeClr val="tx1"/>
              </a:solidFill>
              <a:latin typeface="Calibri" pitchFamily="34" charset="0"/>
              <a:ea typeface="Times New Roman" pitchFamily="18" charset="0"/>
              <a:cs typeface="Arial" charset="0"/>
            </a:endParaRPr>
          </a:p>
          <a:p>
            <a:pPr marL="800100" lvl="1" indent="-342900" algn="just">
              <a:spcBef>
                <a:spcPts val="600"/>
              </a:spcBef>
              <a:buFontTx/>
              <a:buChar char="•"/>
            </a:pPr>
            <a:r>
              <a:rPr lang="es-ES" sz="1800" b="1" dirty="0">
                <a:solidFill>
                  <a:schemeClr val="tx1"/>
                </a:solidFill>
                <a:latin typeface="Calibri" pitchFamily="34" charset="0"/>
                <a:ea typeface="Times New Roman" pitchFamily="18" charset="0"/>
                <a:cs typeface="Arial" charset="0"/>
              </a:rPr>
              <a:t>Rio Negro no presento cambios </a:t>
            </a:r>
          </a:p>
          <a:p>
            <a:pPr marL="342900" indent="-342900" algn="just">
              <a:spcBef>
                <a:spcPts val="600"/>
              </a:spcBef>
              <a:buFontTx/>
              <a:buChar char="•"/>
            </a:pPr>
            <a:r>
              <a:rPr lang="es-ES" sz="2000" b="1" dirty="0" smtClean="0">
                <a:solidFill>
                  <a:schemeClr val="tx1"/>
                </a:solidFill>
                <a:latin typeface="Calibri" pitchFamily="34" charset="0"/>
                <a:ea typeface="Times New Roman" pitchFamily="18" charset="0"/>
                <a:cs typeface="Arial" charset="0"/>
              </a:rPr>
              <a:t>La previsión de temperaturas presenta un descenso a mediados de la </a:t>
            </a:r>
            <a:r>
              <a:rPr lang="es-ES" sz="2000" b="1" dirty="0" err="1" smtClean="0">
                <a:solidFill>
                  <a:schemeClr val="tx1"/>
                </a:solidFill>
                <a:latin typeface="Calibri" pitchFamily="34" charset="0"/>
                <a:ea typeface="Times New Roman" pitchFamily="18" charset="0"/>
                <a:cs typeface="Arial" charset="0"/>
              </a:rPr>
              <a:t>seman</a:t>
            </a:r>
            <a:r>
              <a:rPr lang="es-ES" sz="2000" b="1" dirty="0" smtClean="0">
                <a:solidFill>
                  <a:schemeClr val="tx1"/>
                </a:solidFill>
                <a:latin typeface="Calibri" pitchFamily="34" charset="0"/>
                <a:ea typeface="Times New Roman" pitchFamily="18" charset="0"/>
                <a:cs typeface="Arial" charset="0"/>
              </a:rPr>
              <a:t> en las temperaturas pero aún se estima que no tengan un impactos significativo en la demanda.</a:t>
            </a:r>
          </a:p>
        </p:txBody>
      </p:sp>
    </p:spTree>
  </p:cSld>
  <p:clrMapOvr>
    <a:masterClrMapping/>
  </p:clrMapOvr>
  <p:transition spd="slow">
    <p:dissolv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381000"/>
            <a:ext cx="7419813" cy="6064250"/>
          </a:xfrm>
          <a:prstGeom prst="rect">
            <a:avLst/>
          </a:prstGeom>
          <a:noFill/>
          <a:ln w="38100" cmpd="thinThick">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overrideClrMapping bg1="lt1" tx1="dk1" bg2="lt2" tx2="dk2" accent1="accent1" accent2="accent2" accent3="accent3" accent4="accent4" accent5="accent5" accent6="accent6" hlink="hlink" folHlink="folHlink"/>
  </p:clrMapOvr>
  <p:transition spd="slow">
    <p:dissolv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7" name="1 Título"/>
          <p:cNvSpPr>
            <a:spLocks noGrp="1"/>
          </p:cNvSpPr>
          <p:nvPr>
            <p:ph type="title"/>
          </p:nvPr>
        </p:nvSpPr>
        <p:spPr>
          <a:xfrm>
            <a:off x="0" y="76200"/>
            <a:ext cx="9144000" cy="762000"/>
          </a:xfrm>
        </p:spPr>
        <p:txBody>
          <a:bodyPr/>
          <a:lstStyle/>
          <a:p>
            <a:r>
              <a:rPr lang="es-UY" sz="2400" dirty="0" smtClean="0"/>
              <a:t>Ídem anterior pero sin Terra y térmico forzado hasta APR</a:t>
            </a:r>
          </a:p>
        </p:txBody>
      </p:sp>
      <p:pic>
        <p:nvPicPr>
          <p:cNvPr id="2048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6700" y="1066800"/>
            <a:ext cx="8610600" cy="5052707"/>
          </a:xfrm>
          <a:prstGeom prst="rect">
            <a:avLst/>
          </a:prstGeom>
          <a:noFill/>
          <a:ln w="38100" cmpd="thinThick">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overrideClrMapping bg1="lt1" tx1="dk1" bg2="lt2" tx2="dk2" accent1="accent1" accent2="accent2" accent3="accent3" accent4="accent4" accent5="accent5" accent6="accent6" hlink="hlink" folHlink="folHlink"/>
  </p:clrMapOvr>
  <p:transition spd="slow">
    <p:dissolv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76200"/>
            <a:ext cx="7848600" cy="6540139"/>
          </a:xfrm>
          <a:prstGeom prst="rect">
            <a:avLst/>
          </a:prstGeom>
          <a:noFill/>
          <a:ln w="38100" cmpd="thinThick">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overrideClrMapping bg1="lt1" tx1="dk1" bg2="lt2" tx2="dk2" accent1="accent1" accent2="accent2" accent3="accent3" accent4="accent4" accent5="accent5" accent6="accent6" hlink="hlink" folHlink="folHlink"/>
  </p:clrMapOvr>
  <p:transition spd="slow">
    <p:dissolv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1 Título"/>
          <p:cNvSpPr>
            <a:spLocks noGrp="1"/>
          </p:cNvSpPr>
          <p:nvPr>
            <p:ph type="title"/>
          </p:nvPr>
        </p:nvSpPr>
        <p:spPr/>
        <p:txBody>
          <a:bodyPr/>
          <a:lstStyle/>
          <a:p>
            <a:r>
              <a:rPr lang="es-UY" dirty="0" smtClean="0"/>
              <a:t>MENSUAL</a:t>
            </a:r>
          </a:p>
        </p:txBody>
      </p:sp>
    </p:spTree>
  </p:cSld>
  <p:clrMapOvr>
    <a:masterClrMapping/>
  </p:clrMapOvr>
  <p:transition spd="slow">
    <p:dissolv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1 Título"/>
          <p:cNvSpPr>
            <a:spLocks noGrp="1"/>
          </p:cNvSpPr>
          <p:nvPr>
            <p:ph type="title"/>
          </p:nvPr>
        </p:nvSpPr>
        <p:spPr>
          <a:xfrm>
            <a:off x="228600" y="228600"/>
            <a:ext cx="8610600" cy="762000"/>
          </a:xfrm>
        </p:spPr>
        <p:txBody>
          <a:bodyPr/>
          <a:lstStyle/>
          <a:p>
            <a:r>
              <a:rPr lang="es-UY" sz="2400" smtClean="0"/>
              <a:t>Mensual con PTA a pleno en la primer semana, aportes en SG con 90 % de confianza sin 5° ni 6° de CB</a:t>
            </a:r>
          </a:p>
        </p:txBody>
      </p:sp>
      <p:pic>
        <p:nvPicPr>
          <p:cNvPr id="22529"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1143000"/>
            <a:ext cx="8347834" cy="5475869"/>
          </a:xfrm>
          <a:prstGeom prst="rect">
            <a:avLst/>
          </a:prstGeom>
          <a:noFill/>
          <a:ln w="38100" cmpd="thinThick">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dissolv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nchor="b"/>
          <a:lstStyle/>
          <a:p>
            <a:pPr algn="r"/>
            <a:fld id="{61B75886-7898-4BC2-A465-771832217212}" type="slidenum">
              <a:rPr lang="es-ES"/>
              <a:pPr algn="r"/>
              <a:t>35</a:t>
            </a:fld>
            <a:endParaRPr lang="es-ES"/>
          </a:p>
        </p:txBody>
      </p:sp>
      <p:sp>
        <p:nvSpPr>
          <p:cNvPr id="75778" name="3 Marcador de fecha"/>
          <p:cNvSpPr txBox="1">
            <a:spLocks noGrp="1"/>
          </p:cNvSpPr>
          <p:nvPr/>
        </p:nvSpPr>
        <p:spPr bwMode="auto">
          <a:xfrm>
            <a:off x="457200" y="6245225"/>
            <a:ext cx="2133600" cy="476250"/>
          </a:xfrm>
          <a:prstGeom prst="rect">
            <a:avLst/>
          </a:prstGeom>
          <a:noFill/>
          <a:ln w="9525">
            <a:noFill/>
            <a:miter lim="800000"/>
            <a:headEnd/>
            <a:tailEnd/>
          </a:ln>
        </p:spPr>
        <p:txBody>
          <a:bodyPr anchor="b"/>
          <a:lstStyle/>
          <a:p>
            <a:fld id="{934F4E4A-CD83-41F7-B1A0-D6AA9550B69E}" type="datetime1">
              <a:rPr lang="es-ES"/>
              <a:pPr/>
              <a:t>24/04/2015</a:t>
            </a:fld>
            <a:endParaRPr lang="es-ES"/>
          </a:p>
        </p:txBody>
      </p:sp>
      <p:sp>
        <p:nvSpPr>
          <p:cNvPr id="75779" name="5 Marcador de número de diapositiva"/>
          <p:cNvSpPr txBox="1">
            <a:spLocks noGrp="1"/>
          </p:cNvSpPr>
          <p:nvPr/>
        </p:nvSpPr>
        <p:spPr bwMode="auto">
          <a:xfrm>
            <a:off x="6553200" y="6245225"/>
            <a:ext cx="2133600" cy="476250"/>
          </a:xfrm>
          <a:prstGeom prst="rect">
            <a:avLst/>
          </a:prstGeom>
          <a:noFill/>
          <a:ln w="9525">
            <a:noFill/>
            <a:miter lim="800000"/>
            <a:headEnd/>
            <a:tailEnd/>
          </a:ln>
        </p:spPr>
        <p:txBody>
          <a:bodyPr anchor="b"/>
          <a:lstStyle/>
          <a:p>
            <a:pPr algn="r"/>
            <a:fld id="{71BE057F-CFDF-439B-B6B8-5D1065B69DB6}" type="slidenum">
              <a:rPr lang="es-ES"/>
              <a:pPr algn="r"/>
              <a:t>35</a:t>
            </a:fld>
            <a:endParaRPr lang="es-ES"/>
          </a:p>
        </p:txBody>
      </p:sp>
      <p:sp>
        <p:nvSpPr>
          <p:cNvPr id="75780" name="Rectangle 2"/>
          <p:cNvSpPr>
            <a:spLocks noGrp="1" noChangeArrowheads="1"/>
          </p:cNvSpPr>
          <p:nvPr>
            <p:ph type="title" idx="4294967295"/>
          </p:nvPr>
        </p:nvSpPr>
        <p:spPr>
          <a:xfrm>
            <a:off x="533400" y="2209800"/>
            <a:ext cx="8229600" cy="2176463"/>
          </a:xfrm>
        </p:spPr>
        <p:txBody>
          <a:bodyPr/>
          <a:lstStyle/>
          <a:p>
            <a:pPr algn="l"/>
            <a:r>
              <a:rPr lang="es-UY" sz="3600" dirty="0" smtClean="0"/>
              <a:t>Programa de generación de la semana 17/15:</a:t>
            </a:r>
            <a:br>
              <a:rPr lang="es-UY" sz="3600" dirty="0" smtClean="0"/>
            </a:br>
            <a:r>
              <a:rPr lang="es-UY" sz="3600" dirty="0" smtClean="0"/>
              <a:t/>
            </a:r>
            <a:br>
              <a:rPr lang="es-UY" sz="3600" dirty="0" smtClean="0"/>
            </a:br>
            <a:endParaRPr lang="es-ES" sz="2000" dirty="0" smtClean="0"/>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ChangeArrowheads="1"/>
          </p:cNvSpPr>
          <p:nvPr>
            <p:ph type="title"/>
          </p:nvPr>
        </p:nvSpPr>
        <p:spPr>
          <a:xfrm>
            <a:off x="685800" y="152400"/>
            <a:ext cx="7772400" cy="533400"/>
          </a:xfrm>
        </p:spPr>
        <p:txBody>
          <a:bodyPr/>
          <a:lstStyle/>
          <a:p>
            <a:r>
              <a:rPr lang="es-UY" smtClean="0"/>
              <a:t>Programa semanal (jueves)</a:t>
            </a:r>
            <a:endParaRPr lang="es-ES" sz="1800" smtClean="0"/>
          </a:p>
        </p:txBody>
      </p:sp>
      <p:pic>
        <p:nvPicPr>
          <p:cNvPr id="2355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05412" y="4102802"/>
            <a:ext cx="3938588" cy="2779774"/>
          </a:xfrm>
          <a:prstGeom prst="rect">
            <a:avLst/>
          </a:prstGeom>
          <a:noFill/>
          <a:ln w="38100" cmpd="thinThick">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63" y="685800"/>
            <a:ext cx="7272337" cy="3364699"/>
          </a:xfrm>
          <a:prstGeom prst="rect">
            <a:avLst/>
          </a:prstGeom>
          <a:noFill/>
          <a:ln w="38100" cmpd="thinThick">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overrideClrMapping bg1="lt1" tx1="dk1" bg2="lt2" tx2="dk2" accent1="accent1" accent2="accent2" accent3="accent3" accent4="accent4" accent5="accent5" accent6="accent6" hlink="hlink" folHlink="folHlink"/>
  </p:clrMapOvr>
  <p:transition spd="slow">
    <p:dissolv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ChangeArrowheads="1"/>
          </p:cNvSpPr>
          <p:nvPr>
            <p:ph type="title"/>
          </p:nvPr>
        </p:nvSpPr>
        <p:spPr>
          <a:xfrm>
            <a:off x="609600" y="228600"/>
            <a:ext cx="7772400" cy="685800"/>
          </a:xfrm>
        </p:spPr>
        <p:txBody>
          <a:bodyPr/>
          <a:lstStyle/>
          <a:p>
            <a:r>
              <a:rPr lang="es-UY" smtClean="0"/>
              <a:t>Programa semanal</a:t>
            </a:r>
            <a:br>
              <a:rPr lang="es-UY" smtClean="0"/>
            </a:br>
            <a:endParaRPr lang="es-ES" smtClean="0"/>
          </a:p>
        </p:txBody>
      </p:sp>
      <p:pic>
        <p:nvPicPr>
          <p:cNvPr id="2458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399" y="914400"/>
            <a:ext cx="8869571" cy="5289550"/>
          </a:xfrm>
          <a:prstGeom prst="rect">
            <a:avLst/>
          </a:prstGeom>
          <a:noFill/>
          <a:ln w="38100" cmpd="thinThick">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overrideClrMapping bg1="lt1" tx1="dk1" bg2="lt2" tx2="dk2" accent1="accent1" accent2="accent2" accent3="accent3" accent4="accent4" accent5="accent5" accent6="accent6" hlink="hlink" folHlink="folHlink"/>
  </p:clrMapOvr>
  <p:transition spd="slow">
    <p:dissolv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ChangeArrowheads="1"/>
          </p:cNvSpPr>
          <p:nvPr>
            <p:ph type="title"/>
          </p:nvPr>
        </p:nvSpPr>
        <p:spPr>
          <a:xfrm>
            <a:off x="685800" y="304800"/>
            <a:ext cx="7772400" cy="533400"/>
          </a:xfrm>
        </p:spPr>
        <p:txBody>
          <a:bodyPr/>
          <a:lstStyle/>
          <a:p>
            <a:r>
              <a:rPr lang="es-UY" smtClean="0"/>
              <a:t>Programa semanal</a:t>
            </a:r>
            <a:br>
              <a:rPr lang="es-UY" smtClean="0"/>
            </a:br>
            <a:endParaRPr lang="es-ES" smtClean="0"/>
          </a:p>
        </p:txBody>
      </p:sp>
      <p:pic>
        <p:nvPicPr>
          <p:cNvPr id="2560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762000"/>
            <a:ext cx="7235344" cy="5500688"/>
          </a:xfrm>
          <a:prstGeom prst="rect">
            <a:avLst/>
          </a:prstGeom>
          <a:noFill/>
          <a:ln w="38100" cmpd="thinThick">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dissolv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1 Título"/>
          <p:cNvSpPr>
            <a:spLocks noGrp="1"/>
          </p:cNvSpPr>
          <p:nvPr>
            <p:ph type="title"/>
          </p:nvPr>
        </p:nvSpPr>
        <p:spPr>
          <a:xfrm>
            <a:off x="-117475" y="215900"/>
            <a:ext cx="8686800" cy="1143000"/>
          </a:xfrm>
        </p:spPr>
        <p:txBody>
          <a:bodyPr/>
          <a:lstStyle/>
          <a:p>
            <a:r>
              <a:rPr lang="es-UY" smtClean="0"/>
              <a:t>Programa de principales trabajos en la red</a:t>
            </a:r>
          </a:p>
        </p:txBody>
      </p:sp>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1" y="1905000"/>
            <a:ext cx="8839200" cy="1899874"/>
          </a:xfrm>
          <a:prstGeom prst="rect">
            <a:avLst/>
          </a:prstGeom>
          <a:noFill/>
          <a:ln w="38100" cmpd="thinThick">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a:xfrm>
            <a:off x="76200" y="228600"/>
            <a:ext cx="8686800" cy="304800"/>
          </a:xfrm>
        </p:spPr>
        <p:txBody>
          <a:bodyPr/>
          <a:lstStyle/>
          <a:p>
            <a:pPr algn="ctr"/>
            <a:r>
              <a:rPr lang="es-UY" sz="2800" dirty="0" smtClean="0"/>
              <a:t>Perspectivas para la semana próxima N° 17/15</a:t>
            </a:r>
            <a:endParaRPr lang="es-ES" sz="2800" dirty="0" smtClean="0"/>
          </a:p>
        </p:txBody>
      </p:sp>
      <p:sp>
        <p:nvSpPr>
          <p:cNvPr id="33794" name="Rectangle 3"/>
          <p:cNvSpPr>
            <a:spLocks noGrp="1" noChangeArrowheads="1"/>
          </p:cNvSpPr>
          <p:nvPr>
            <p:ph type="body" sz="half" idx="2"/>
          </p:nvPr>
        </p:nvSpPr>
        <p:spPr>
          <a:xfrm>
            <a:off x="28575" y="533400"/>
            <a:ext cx="9144000" cy="5867400"/>
          </a:xfrm>
        </p:spPr>
        <p:txBody>
          <a:bodyPr/>
          <a:lstStyle/>
          <a:p>
            <a:pPr marL="342900" lvl="0" indent="-342900" algn="just">
              <a:spcBef>
                <a:spcPts val="600"/>
              </a:spcBef>
              <a:buFontTx/>
              <a:buChar char="•"/>
            </a:pPr>
            <a:r>
              <a:rPr lang="es-ES" sz="2000" b="1" dirty="0">
                <a:solidFill>
                  <a:schemeClr val="tx1"/>
                </a:solidFill>
                <a:latin typeface="Calibri" pitchFamily="34" charset="0"/>
                <a:ea typeface="Times New Roman" pitchFamily="18" charset="0"/>
                <a:cs typeface="Arial" charset="0"/>
              </a:rPr>
              <a:t>CPC (casos con política estacional vigente)</a:t>
            </a:r>
            <a:endParaRPr lang="es-UY" sz="2000" b="1" dirty="0">
              <a:solidFill>
                <a:schemeClr val="tx1"/>
              </a:solidFill>
              <a:latin typeface="Calibri" pitchFamily="34" charset="0"/>
              <a:ea typeface="Times New Roman" pitchFamily="18" charset="0"/>
              <a:cs typeface="Arial" charset="0"/>
            </a:endParaRPr>
          </a:p>
          <a:p>
            <a:pPr marL="742950" lvl="1" indent="-342900" algn="just">
              <a:spcBef>
                <a:spcPts val="600"/>
              </a:spcBef>
              <a:buFontTx/>
              <a:buChar char="•"/>
            </a:pPr>
            <a:r>
              <a:rPr lang="es-ES" sz="1600" b="1" dirty="0">
                <a:solidFill>
                  <a:schemeClr val="tx1"/>
                </a:solidFill>
                <a:latin typeface="Calibri" pitchFamily="34" charset="0"/>
                <a:ea typeface="Times New Roman" pitchFamily="18" charset="0"/>
                <a:cs typeface="Arial" charset="0"/>
              </a:rPr>
              <a:t>Caso libre despacha solamente Motores de CB, obteniendo cotas de 34.4 m vistos en Salto Grande y 38.3 m en Palmar despachando Terra a pleno.</a:t>
            </a:r>
            <a:endParaRPr lang="es-UY" sz="1600" b="1" dirty="0">
              <a:solidFill>
                <a:schemeClr val="tx1"/>
              </a:solidFill>
              <a:latin typeface="Calibri" pitchFamily="34" charset="0"/>
              <a:ea typeface="Times New Roman" pitchFamily="18" charset="0"/>
              <a:cs typeface="Arial" charset="0"/>
            </a:endParaRPr>
          </a:p>
          <a:p>
            <a:pPr marL="742950" lvl="1" indent="-342900" algn="just">
              <a:spcBef>
                <a:spcPts val="600"/>
              </a:spcBef>
              <a:buFontTx/>
              <a:buChar char="•"/>
            </a:pPr>
            <a:r>
              <a:rPr lang="es-ES" sz="1600" b="1" dirty="0">
                <a:solidFill>
                  <a:schemeClr val="tx1"/>
                </a:solidFill>
                <a:latin typeface="Calibri" pitchFamily="34" charset="0"/>
                <a:ea typeface="Times New Roman" pitchFamily="18" charset="0"/>
                <a:cs typeface="Arial" charset="0"/>
              </a:rPr>
              <a:t>Ídem caso libre pero con térmico forzado, despacha Motores de CB a pleno y Terra con potencia media de 96 MW medios y obtiene cotas de 35.5 m y 40.0 m   en SG y Palmar respectivamente</a:t>
            </a:r>
            <a:endParaRPr lang="es-UY" sz="1600" b="1" dirty="0">
              <a:solidFill>
                <a:schemeClr val="tx1"/>
              </a:solidFill>
              <a:latin typeface="Calibri" pitchFamily="34" charset="0"/>
              <a:ea typeface="Times New Roman" pitchFamily="18" charset="0"/>
              <a:cs typeface="Arial" charset="0"/>
            </a:endParaRPr>
          </a:p>
          <a:p>
            <a:pPr marL="742950" lvl="1" indent="-342900" algn="just">
              <a:spcBef>
                <a:spcPts val="600"/>
              </a:spcBef>
              <a:buFontTx/>
              <a:buChar char="•"/>
            </a:pPr>
            <a:r>
              <a:rPr lang="es-ES" sz="1600" b="1" dirty="0">
                <a:solidFill>
                  <a:schemeClr val="tx1"/>
                </a:solidFill>
                <a:latin typeface="Calibri" pitchFamily="34" charset="0"/>
                <a:ea typeface="Times New Roman" pitchFamily="18" charset="0"/>
                <a:cs typeface="Arial" charset="0"/>
              </a:rPr>
              <a:t>ídem caso libre pero con térmico forzado y río Negro indisponible, obtiene cotas de SG de 34 m.</a:t>
            </a:r>
            <a:endParaRPr lang="es-UY" sz="1600" b="1" dirty="0">
              <a:solidFill>
                <a:schemeClr val="tx1"/>
              </a:solidFill>
              <a:latin typeface="Calibri" pitchFamily="34" charset="0"/>
              <a:ea typeface="Times New Roman" pitchFamily="18" charset="0"/>
              <a:cs typeface="Arial" charset="0"/>
            </a:endParaRPr>
          </a:p>
          <a:p>
            <a:pPr marL="342900" lvl="0" indent="-342900" algn="just">
              <a:spcBef>
                <a:spcPts val="600"/>
              </a:spcBef>
              <a:buFontTx/>
              <a:buChar char="•"/>
            </a:pPr>
            <a:r>
              <a:rPr lang="es-ES" sz="2000" b="1" dirty="0" err="1">
                <a:solidFill>
                  <a:schemeClr val="tx1"/>
                </a:solidFill>
                <a:latin typeface="Calibri" pitchFamily="34" charset="0"/>
                <a:ea typeface="Times New Roman" pitchFamily="18" charset="0"/>
                <a:cs typeface="Arial" charset="0"/>
              </a:rPr>
              <a:t>SimSEE</a:t>
            </a:r>
            <a:r>
              <a:rPr lang="es-ES" sz="2000" b="1" dirty="0">
                <a:solidFill>
                  <a:schemeClr val="tx1"/>
                </a:solidFill>
                <a:latin typeface="Calibri" pitchFamily="34" charset="0"/>
                <a:ea typeface="Times New Roman" pitchFamily="18" charset="0"/>
                <a:cs typeface="Arial" charset="0"/>
              </a:rPr>
              <a:t> (casos con política estacional vigente)</a:t>
            </a:r>
            <a:endParaRPr lang="es-UY" sz="2000" b="1" dirty="0">
              <a:solidFill>
                <a:schemeClr val="tx1"/>
              </a:solidFill>
              <a:latin typeface="Calibri" pitchFamily="34" charset="0"/>
              <a:ea typeface="Times New Roman" pitchFamily="18" charset="0"/>
              <a:cs typeface="Arial" charset="0"/>
            </a:endParaRPr>
          </a:p>
          <a:p>
            <a:pPr marL="742950" lvl="1" indent="-342900" algn="just">
              <a:spcBef>
                <a:spcPts val="600"/>
              </a:spcBef>
              <a:buFontTx/>
              <a:buChar char="•"/>
            </a:pPr>
            <a:r>
              <a:rPr lang="es-ES" sz="1600" b="1" dirty="0">
                <a:solidFill>
                  <a:schemeClr val="tx1"/>
                </a:solidFill>
                <a:latin typeface="Calibri" pitchFamily="34" charset="0"/>
                <a:ea typeface="Times New Roman" pitchFamily="18" charset="0"/>
                <a:cs typeface="Arial" charset="0"/>
              </a:rPr>
              <a:t>Caso 1 libre (sin vertido en Terra y con cota mínima en Palmar de 37.30 m) despacha a pleno Terra y Motores de CB,  PTA no a pleno (50 MW medios). El caso obtiene cotas de 35.0 m vistos en SG y 37.60 m en Palmar. Obtiene un costo de 188.2 MU$S</a:t>
            </a:r>
            <a:endParaRPr lang="es-UY" sz="1600" b="1" dirty="0">
              <a:solidFill>
                <a:schemeClr val="tx1"/>
              </a:solidFill>
              <a:latin typeface="Calibri" pitchFamily="34" charset="0"/>
              <a:ea typeface="Times New Roman" pitchFamily="18" charset="0"/>
              <a:cs typeface="Arial" charset="0"/>
            </a:endParaRPr>
          </a:p>
          <a:p>
            <a:pPr marL="742950" lvl="1" indent="-342900" algn="just">
              <a:spcBef>
                <a:spcPts val="600"/>
              </a:spcBef>
              <a:buFontTx/>
              <a:buChar char="•"/>
            </a:pPr>
            <a:r>
              <a:rPr lang="es-ES" sz="1600" b="1" dirty="0">
                <a:solidFill>
                  <a:schemeClr val="tx1"/>
                </a:solidFill>
                <a:latin typeface="Calibri" pitchFamily="34" charset="0"/>
                <a:ea typeface="Times New Roman" pitchFamily="18" charset="0"/>
                <a:cs typeface="Arial" charset="0"/>
              </a:rPr>
              <a:t>Caso 2 idéntico al caso 1 pero con penalización en mediano plazo en Terra, no presenta cambios al despacho del caso 1</a:t>
            </a:r>
            <a:endParaRPr lang="es-UY" sz="1600" b="1" dirty="0">
              <a:solidFill>
                <a:schemeClr val="tx1"/>
              </a:solidFill>
              <a:latin typeface="Calibri" pitchFamily="34" charset="0"/>
              <a:ea typeface="Times New Roman" pitchFamily="18" charset="0"/>
              <a:cs typeface="Arial" charset="0"/>
            </a:endParaRPr>
          </a:p>
          <a:p>
            <a:pPr marL="742950" lvl="1" indent="-342900" algn="just">
              <a:spcBef>
                <a:spcPts val="600"/>
              </a:spcBef>
              <a:buFontTx/>
              <a:buChar char="•"/>
            </a:pPr>
            <a:r>
              <a:rPr lang="es-ES" sz="1600" b="1" dirty="0">
                <a:solidFill>
                  <a:schemeClr val="tx1"/>
                </a:solidFill>
                <a:latin typeface="Calibri" pitchFamily="34" charset="0"/>
                <a:ea typeface="Times New Roman" pitchFamily="18" charset="0"/>
                <a:cs typeface="Arial" charset="0"/>
              </a:rPr>
              <a:t>Caso 3 con Terra indisponible y térmico forzado de Motores, PTA y APR, obtiene cotas de 35.5 y 37.8 m en SG y Palmar respectivamente (por exceso de forzamiento exporta en alguna madrugada) y obtiene un costo de 180.8 MU$S</a:t>
            </a:r>
            <a:endParaRPr lang="es-UY" sz="1600" b="1" dirty="0">
              <a:solidFill>
                <a:schemeClr val="tx1"/>
              </a:solidFill>
              <a:latin typeface="Calibri" pitchFamily="34" charset="0"/>
              <a:ea typeface="Times New Roman" pitchFamily="18" charset="0"/>
              <a:cs typeface="Arial" charset="0"/>
            </a:endParaRPr>
          </a:p>
          <a:p>
            <a:pPr marL="742950" lvl="1" indent="-342900" algn="just">
              <a:spcBef>
                <a:spcPts val="600"/>
              </a:spcBef>
              <a:buFontTx/>
              <a:buChar char="•"/>
            </a:pPr>
            <a:r>
              <a:rPr lang="es-ES" sz="1600" b="1" dirty="0">
                <a:solidFill>
                  <a:schemeClr val="tx1"/>
                </a:solidFill>
                <a:latin typeface="Calibri" pitchFamily="34" charset="0"/>
                <a:ea typeface="Times New Roman" pitchFamily="18" charset="0"/>
                <a:cs typeface="Arial" charset="0"/>
              </a:rPr>
              <a:t>Caso 4 idéntico al caso 3 pero con penalización en mediano plazo en Terra, no presenta cambios al despacho del caso 3 </a:t>
            </a:r>
            <a:endParaRPr lang="es-UY" sz="1600" b="1" dirty="0">
              <a:solidFill>
                <a:schemeClr val="tx1"/>
              </a:solidFill>
              <a:latin typeface="Calibri" pitchFamily="34" charset="0"/>
              <a:ea typeface="Times New Roman" pitchFamily="18" charset="0"/>
              <a:cs typeface="Arial" charset="0"/>
            </a:endParaRPr>
          </a:p>
          <a:p>
            <a:pPr marL="342900" indent="-342900" algn="just">
              <a:spcBef>
                <a:spcPts val="600"/>
              </a:spcBef>
              <a:buFontTx/>
              <a:buChar char="•"/>
            </a:pPr>
            <a:r>
              <a:rPr lang="es-ES" sz="2000" b="1" dirty="0">
                <a:solidFill>
                  <a:schemeClr val="tx1"/>
                </a:solidFill>
                <a:latin typeface="Calibri" pitchFamily="34" charset="0"/>
                <a:ea typeface="Times New Roman" pitchFamily="18" charset="0"/>
                <a:cs typeface="Arial" charset="0"/>
              </a:rPr>
              <a:t>Análisis mensual, se continua en zona de CTR.</a:t>
            </a:r>
            <a:endParaRPr lang="es-UY" sz="2000" b="1" dirty="0">
              <a:solidFill>
                <a:schemeClr val="tx1"/>
              </a:solidFill>
              <a:latin typeface="Calibri" pitchFamily="34" charset="0"/>
              <a:ea typeface="Times New Roman" pitchFamily="18" charset="0"/>
              <a:cs typeface="Arial" charset="0"/>
            </a:endParaRPr>
          </a:p>
        </p:txBody>
      </p:sp>
    </p:spTree>
  </p:cSld>
  <p:clrMapOvr>
    <a:masterClrMapping/>
  </p:clrMapOvr>
  <p:transition spd="slow">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idx="4294967295"/>
          </p:nvPr>
        </p:nvSpPr>
        <p:spPr>
          <a:xfrm>
            <a:off x="0" y="381000"/>
            <a:ext cx="9144000" cy="836613"/>
          </a:xfrm>
        </p:spPr>
        <p:txBody>
          <a:bodyPr/>
          <a:lstStyle/>
          <a:p>
            <a:r>
              <a:rPr lang="es-ES" sz="2800" smtClean="0"/>
              <a:t>DESPACHO PROPUESTO (viernes)</a:t>
            </a:r>
            <a:br>
              <a:rPr lang="es-ES" sz="2800" smtClean="0"/>
            </a:br>
            <a:endParaRPr lang="es-ES" sz="2000" smtClean="0"/>
          </a:p>
        </p:txBody>
      </p:sp>
      <p:sp>
        <p:nvSpPr>
          <p:cNvPr id="34818" name="Rectangle 3"/>
          <p:cNvSpPr>
            <a:spLocks noGrp="1" noChangeArrowheads="1"/>
          </p:cNvSpPr>
          <p:nvPr>
            <p:ph type="body" idx="4294967295"/>
          </p:nvPr>
        </p:nvSpPr>
        <p:spPr>
          <a:xfrm>
            <a:off x="228600" y="838200"/>
            <a:ext cx="8763000" cy="5029200"/>
          </a:xfrm>
        </p:spPr>
        <p:txBody>
          <a:bodyPr/>
          <a:lstStyle/>
          <a:p>
            <a:pPr algn="just">
              <a:spcBef>
                <a:spcPts val="600"/>
              </a:spcBef>
              <a:spcAft>
                <a:spcPts val="0"/>
              </a:spcAft>
            </a:pPr>
            <a:r>
              <a:rPr lang="es-ES" sz="2400" dirty="0">
                <a:solidFill>
                  <a:schemeClr val="tx1"/>
                </a:solidFill>
                <a:latin typeface="Calibri"/>
                <a:ea typeface="Times New Roman"/>
                <a:cs typeface="Arial"/>
              </a:rPr>
              <a:t>Cabe destacar que al no utilizar la central Terra no se podrá recuperar la cota de Palmar salvo por aportes propios, vista la situación de escurrimientos se mantendrá la cota en Palmar.</a:t>
            </a:r>
            <a:endParaRPr lang="es-UY" sz="2400" dirty="0">
              <a:solidFill>
                <a:schemeClr val="tx1"/>
              </a:solidFill>
              <a:latin typeface="Arial"/>
              <a:ea typeface="Times New Roman"/>
              <a:cs typeface="Times New Roman"/>
            </a:endParaRPr>
          </a:p>
          <a:p>
            <a:pPr algn="just">
              <a:spcBef>
                <a:spcPts val="600"/>
              </a:spcBef>
              <a:spcAft>
                <a:spcPts val="0"/>
              </a:spcAft>
            </a:pPr>
            <a:r>
              <a:rPr lang="es-ES" sz="2400" dirty="0">
                <a:solidFill>
                  <a:schemeClr val="tx1"/>
                </a:solidFill>
                <a:latin typeface="Calibri"/>
                <a:ea typeface="Times New Roman"/>
                <a:cs typeface="Arial"/>
              </a:rPr>
              <a:t>En vista que de lo antes expuesto se propone el siguiente despacho (caso </a:t>
            </a:r>
            <a:r>
              <a:rPr lang="es-ES" sz="2400" dirty="0" err="1">
                <a:solidFill>
                  <a:schemeClr val="tx1"/>
                </a:solidFill>
                <a:latin typeface="Calibri"/>
                <a:ea typeface="Times New Roman"/>
                <a:cs typeface="Arial"/>
              </a:rPr>
              <a:t>SimSEE</a:t>
            </a:r>
            <a:r>
              <a:rPr lang="es-ES" sz="2400" dirty="0">
                <a:solidFill>
                  <a:schemeClr val="tx1"/>
                </a:solidFill>
                <a:latin typeface="Calibri"/>
                <a:ea typeface="Times New Roman"/>
                <a:cs typeface="Arial"/>
              </a:rPr>
              <a:t> 15-17-2):</a:t>
            </a:r>
            <a:endParaRPr lang="es-UY" sz="2400" dirty="0">
              <a:solidFill>
                <a:schemeClr val="tx1"/>
              </a:solidFill>
              <a:latin typeface="Arial"/>
              <a:ea typeface="Times New Roman"/>
              <a:cs typeface="Times New Roman"/>
            </a:endParaRPr>
          </a:p>
          <a:p>
            <a:pPr lvl="1" algn="just">
              <a:spcBef>
                <a:spcPts val="600"/>
              </a:spcBef>
              <a:spcAft>
                <a:spcPts val="0"/>
              </a:spcAft>
              <a:buFont typeface="Calibri"/>
              <a:buChar char="•"/>
            </a:pPr>
            <a:r>
              <a:rPr lang="es-ES" sz="2000" dirty="0">
                <a:solidFill>
                  <a:schemeClr val="tx1"/>
                </a:solidFill>
                <a:latin typeface="Calibri"/>
                <a:ea typeface="Times New Roman"/>
                <a:cs typeface="Arial"/>
              </a:rPr>
              <a:t>Auto despachados. </a:t>
            </a:r>
            <a:endParaRPr lang="es-UY" sz="2000" dirty="0">
              <a:solidFill>
                <a:schemeClr val="tx1"/>
              </a:solidFill>
              <a:latin typeface="Arial"/>
              <a:ea typeface="Times New Roman"/>
              <a:cs typeface="Times New Roman"/>
            </a:endParaRPr>
          </a:p>
          <a:p>
            <a:pPr lvl="1" algn="just">
              <a:spcBef>
                <a:spcPts val="600"/>
              </a:spcBef>
              <a:spcAft>
                <a:spcPts val="0"/>
              </a:spcAft>
              <a:buFont typeface="Calibri"/>
              <a:buChar char="•"/>
            </a:pPr>
            <a:r>
              <a:rPr lang="es-ES" sz="2000" dirty="0">
                <a:solidFill>
                  <a:schemeClr val="tx1"/>
                </a:solidFill>
                <a:latin typeface="Calibri"/>
                <a:ea typeface="Times New Roman"/>
                <a:cs typeface="Arial"/>
              </a:rPr>
              <a:t>Motores de Central Batlle a pleno</a:t>
            </a:r>
            <a:endParaRPr lang="es-UY" sz="2000" dirty="0">
              <a:solidFill>
                <a:schemeClr val="tx1"/>
              </a:solidFill>
              <a:latin typeface="Arial"/>
              <a:ea typeface="Times New Roman"/>
              <a:cs typeface="Times New Roman"/>
            </a:endParaRPr>
          </a:p>
          <a:p>
            <a:pPr lvl="1" algn="just">
              <a:spcBef>
                <a:spcPts val="600"/>
              </a:spcBef>
              <a:spcAft>
                <a:spcPts val="0"/>
              </a:spcAft>
              <a:buFont typeface="Calibri"/>
              <a:buChar char="•"/>
            </a:pPr>
            <a:r>
              <a:rPr lang="es-ES" sz="2000" dirty="0">
                <a:solidFill>
                  <a:schemeClr val="tx1"/>
                </a:solidFill>
                <a:latin typeface="Calibri"/>
                <a:ea typeface="Times New Roman"/>
                <a:cs typeface="Arial"/>
              </a:rPr>
              <a:t>Generación distribuida </a:t>
            </a:r>
            <a:r>
              <a:rPr lang="es-ES" sz="2000" dirty="0" err="1">
                <a:solidFill>
                  <a:schemeClr val="tx1"/>
                </a:solidFill>
                <a:latin typeface="Calibri"/>
                <a:ea typeface="Times New Roman"/>
                <a:cs typeface="Arial"/>
              </a:rPr>
              <a:t>convocable</a:t>
            </a:r>
            <a:endParaRPr lang="es-UY" sz="2000" dirty="0">
              <a:solidFill>
                <a:schemeClr val="tx1"/>
              </a:solidFill>
              <a:latin typeface="Arial"/>
              <a:ea typeface="Times New Roman"/>
              <a:cs typeface="Times New Roman"/>
            </a:endParaRPr>
          </a:p>
          <a:p>
            <a:pPr lvl="1" algn="just">
              <a:spcBef>
                <a:spcPts val="600"/>
              </a:spcBef>
              <a:spcAft>
                <a:spcPts val="0"/>
              </a:spcAft>
              <a:buFont typeface="Calibri"/>
              <a:buChar char="•"/>
            </a:pPr>
            <a:r>
              <a:rPr lang="es-ES" sz="2000" dirty="0">
                <a:solidFill>
                  <a:schemeClr val="tx1"/>
                </a:solidFill>
                <a:latin typeface="Calibri"/>
                <a:ea typeface="Times New Roman"/>
                <a:cs typeface="Arial"/>
              </a:rPr>
              <a:t>PTA a pleno</a:t>
            </a:r>
            <a:endParaRPr lang="es-UY" sz="2000" dirty="0">
              <a:solidFill>
                <a:schemeClr val="tx1"/>
              </a:solidFill>
              <a:latin typeface="Arial"/>
              <a:ea typeface="Times New Roman"/>
              <a:cs typeface="Times New Roman"/>
            </a:endParaRPr>
          </a:p>
          <a:p>
            <a:pPr lvl="1" algn="just">
              <a:spcBef>
                <a:spcPts val="600"/>
              </a:spcBef>
              <a:spcAft>
                <a:spcPts val="0"/>
              </a:spcAft>
              <a:buFont typeface="Calibri"/>
              <a:buChar char="•"/>
            </a:pPr>
            <a:r>
              <a:rPr lang="es-ES" sz="2000" dirty="0">
                <a:solidFill>
                  <a:schemeClr val="tx1"/>
                </a:solidFill>
                <a:latin typeface="Calibri"/>
                <a:ea typeface="Times New Roman"/>
                <a:cs typeface="Arial"/>
              </a:rPr>
              <a:t>APR para cotas de Palmar y Salto Grande</a:t>
            </a:r>
            <a:endParaRPr lang="es-UY" sz="2000" dirty="0">
              <a:solidFill>
                <a:schemeClr val="tx1"/>
              </a:solidFill>
              <a:latin typeface="Arial"/>
              <a:ea typeface="Times New Roman"/>
              <a:cs typeface="Times New Roman"/>
            </a:endParaRPr>
          </a:p>
          <a:p>
            <a:pPr lvl="1" algn="just">
              <a:spcBef>
                <a:spcPts val="600"/>
              </a:spcBef>
              <a:spcAft>
                <a:spcPts val="0"/>
              </a:spcAft>
              <a:buFont typeface="Calibri"/>
              <a:buChar char="•"/>
            </a:pPr>
            <a:r>
              <a:rPr lang="es-ES" sz="2000" dirty="0">
                <a:solidFill>
                  <a:schemeClr val="tx1"/>
                </a:solidFill>
                <a:latin typeface="Calibri"/>
                <a:ea typeface="Times New Roman"/>
                <a:cs typeface="Arial"/>
              </a:rPr>
              <a:t>Palmar hasta pleno con cota objetivo 39.15 m.</a:t>
            </a:r>
            <a:endParaRPr lang="es-UY" sz="2000" dirty="0">
              <a:solidFill>
                <a:schemeClr val="tx1"/>
              </a:solidFill>
              <a:latin typeface="Arial"/>
              <a:ea typeface="Times New Roman"/>
              <a:cs typeface="Times New Roman"/>
            </a:endParaRPr>
          </a:p>
          <a:p>
            <a:pPr lvl="1" algn="just">
              <a:spcBef>
                <a:spcPts val="600"/>
              </a:spcBef>
              <a:spcAft>
                <a:spcPts val="0"/>
              </a:spcAft>
              <a:buFont typeface="Calibri"/>
              <a:buChar char="•"/>
            </a:pPr>
            <a:r>
              <a:rPr lang="es-ES" sz="2000" dirty="0">
                <a:solidFill>
                  <a:schemeClr val="tx1"/>
                </a:solidFill>
                <a:latin typeface="Calibri"/>
                <a:ea typeface="Times New Roman"/>
                <a:cs typeface="Arial"/>
              </a:rPr>
              <a:t>Salto hasta pleno para cota 34.5 m.</a:t>
            </a:r>
            <a:endParaRPr lang="es-UY" sz="2000" dirty="0">
              <a:solidFill>
                <a:schemeClr val="tx1"/>
              </a:solidFill>
              <a:latin typeface="Arial"/>
              <a:ea typeface="Times New Roman"/>
              <a:cs typeface="Times New Roman"/>
            </a:endParaRPr>
          </a:p>
          <a:p>
            <a:pPr lvl="1" algn="just">
              <a:spcBef>
                <a:spcPts val="600"/>
              </a:spcBef>
              <a:buFont typeface="Calibri" pitchFamily="34" charset="0"/>
              <a:buChar char="•"/>
            </a:pPr>
            <a:endParaRPr lang="es-UY" dirty="0" smtClean="0">
              <a:solidFill>
                <a:schemeClr val="tx1"/>
              </a:solidFill>
              <a:latin typeface="Arial" charset="0"/>
              <a:cs typeface="Times New Roman" pitchFamily="18" charset="0"/>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nchor="b"/>
          <a:lstStyle/>
          <a:p>
            <a:pPr algn="r"/>
            <a:fld id="{7FA1E349-DF96-41AF-A7E9-91BAF18AC701}" type="slidenum">
              <a:rPr lang="es-ES"/>
              <a:pPr algn="r"/>
              <a:t>6</a:t>
            </a:fld>
            <a:endParaRPr lang="es-ES"/>
          </a:p>
        </p:txBody>
      </p:sp>
      <p:sp>
        <p:nvSpPr>
          <p:cNvPr id="36866" name="3 Marcador de fecha"/>
          <p:cNvSpPr txBox="1">
            <a:spLocks noGrp="1"/>
          </p:cNvSpPr>
          <p:nvPr/>
        </p:nvSpPr>
        <p:spPr bwMode="auto">
          <a:xfrm>
            <a:off x="457200" y="6245225"/>
            <a:ext cx="2133600" cy="476250"/>
          </a:xfrm>
          <a:prstGeom prst="rect">
            <a:avLst/>
          </a:prstGeom>
          <a:noFill/>
          <a:ln w="9525">
            <a:noFill/>
            <a:miter lim="800000"/>
            <a:headEnd/>
            <a:tailEnd/>
          </a:ln>
        </p:spPr>
        <p:txBody>
          <a:bodyPr anchor="b"/>
          <a:lstStyle/>
          <a:p>
            <a:fld id="{6401450B-9B25-46D7-A865-80AEBA853E66}" type="datetime1">
              <a:rPr lang="es-ES"/>
              <a:pPr/>
              <a:t>24/04/2015</a:t>
            </a:fld>
            <a:endParaRPr lang="es-ES"/>
          </a:p>
        </p:txBody>
      </p:sp>
      <p:sp>
        <p:nvSpPr>
          <p:cNvPr id="36867" name="5 Marcador de número de diapositiva"/>
          <p:cNvSpPr txBox="1">
            <a:spLocks noGrp="1"/>
          </p:cNvSpPr>
          <p:nvPr/>
        </p:nvSpPr>
        <p:spPr bwMode="auto">
          <a:xfrm>
            <a:off x="6553200" y="6245225"/>
            <a:ext cx="2133600" cy="476250"/>
          </a:xfrm>
          <a:prstGeom prst="rect">
            <a:avLst/>
          </a:prstGeom>
          <a:noFill/>
          <a:ln w="9525">
            <a:noFill/>
            <a:miter lim="800000"/>
            <a:headEnd/>
            <a:tailEnd/>
          </a:ln>
        </p:spPr>
        <p:txBody>
          <a:bodyPr anchor="b"/>
          <a:lstStyle/>
          <a:p>
            <a:pPr algn="r"/>
            <a:fld id="{E3EFCC85-499A-47AD-BAAC-3AE652D11312}" type="slidenum">
              <a:rPr lang="es-ES"/>
              <a:pPr algn="r"/>
              <a:t>6</a:t>
            </a:fld>
            <a:endParaRPr lang="es-ES"/>
          </a:p>
        </p:txBody>
      </p:sp>
      <p:sp>
        <p:nvSpPr>
          <p:cNvPr id="36868" name="Rectangle 2"/>
          <p:cNvSpPr>
            <a:spLocks noGrp="1" noChangeArrowheads="1"/>
          </p:cNvSpPr>
          <p:nvPr>
            <p:ph type="title" idx="4294967295"/>
          </p:nvPr>
        </p:nvSpPr>
        <p:spPr>
          <a:xfrm>
            <a:off x="381000" y="2971800"/>
            <a:ext cx="8229600" cy="1384300"/>
          </a:xfrm>
        </p:spPr>
        <p:txBody>
          <a:bodyPr/>
          <a:lstStyle/>
          <a:p>
            <a:r>
              <a:rPr lang="es-UY" b="0" smtClean="0"/>
              <a:t>Resultados de la semana en curso:</a:t>
            </a:r>
            <a:r>
              <a:rPr lang="es-UY" smtClean="0"/>
              <a:t/>
            </a:r>
            <a:br>
              <a:rPr lang="es-UY" smtClean="0"/>
            </a:br>
            <a:r>
              <a:rPr lang="es-UY" sz="1800" smtClean="0"/>
              <a:t>Comparación ejecutado-programado</a:t>
            </a:r>
            <a:br>
              <a:rPr lang="es-UY" sz="1800" smtClean="0"/>
            </a:br>
            <a:r>
              <a:rPr lang="es-UY" sz="1800" smtClean="0"/>
              <a:t>.</a:t>
            </a:r>
            <a:br>
              <a:rPr lang="es-UY" sz="1800" smtClean="0"/>
            </a:br>
            <a:r>
              <a:rPr lang="es-UY" smtClean="0"/>
              <a:t/>
            </a:r>
            <a:br>
              <a:rPr lang="es-UY" smtClean="0"/>
            </a:br>
            <a:endParaRPr lang="es-ES" sz="2000" smtClean="0">
              <a:solidFill>
                <a:schemeClr val="tx1"/>
              </a:solidFill>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1 Título"/>
          <p:cNvSpPr>
            <a:spLocks noGrp="1"/>
          </p:cNvSpPr>
          <p:nvPr>
            <p:ph type="title"/>
          </p:nvPr>
        </p:nvSpPr>
        <p:spPr>
          <a:xfrm>
            <a:off x="552450" y="15875"/>
            <a:ext cx="8305800" cy="533400"/>
          </a:xfrm>
        </p:spPr>
        <p:txBody>
          <a:bodyPr/>
          <a:lstStyle/>
          <a:p>
            <a:r>
              <a:rPr lang="es-UY" sz="2400" dirty="0" smtClean="0"/>
              <a:t>Datos globales semanales  (viernes)</a:t>
            </a:r>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6431" y="1383438"/>
            <a:ext cx="8763000" cy="2481814"/>
          </a:xfrm>
          <a:prstGeom prst="rect">
            <a:avLst/>
          </a:prstGeom>
          <a:noFill/>
          <a:ln w="38100" cmpd="thinThick">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973897"/>
      </p:ext>
    </p:extLst>
  </p:cSld>
  <p:clrMapOvr>
    <a:masterClrMapping/>
  </p:clrMapOvr>
  <p:transition spd="slow">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1 Título"/>
          <p:cNvSpPr>
            <a:spLocks noGrp="1"/>
          </p:cNvSpPr>
          <p:nvPr>
            <p:ph type="title"/>
          </p:nvPr>
        </p:nvSpPr>
        <p:spPr>
          <a:xfrm>
            <a:off x="0" y="228600"/>
            <a:ext cx="9144000" cy="685800"/>
          </a:xfrm>
        </p:spPr>
        <p:txBody>
          <a:bodyPr/>
          <a:lstStyle/>
          <a:p>
            <a:r>
              <a:rPr lang="es-ES" sz="2000" smtClean="0"/>
              <a:t>Comparación previsto-ejecutado suministro de la demanda </a:t>
            </a:r>
            <a:r>
              <a:rPr lang="es-ES" sz="2800" smtClean="0"/>
              <a:t/>
            </a:r>
            <a:br>
              <a:rPr lang="es-ES" sz="2800" smtClean="0"/>
            </a:br>
            <a:endParaRPr lang="es-UY" sz="2400" smtClean="0"/>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4909" y="762000"/>
            <a:ext cx="4300491" cy="5678092"/>
          </a:xfrm>
          <a:prstGeom prst="rect">
            <a:avLst/>
          </a:prstGeom>
          <a:noFill/>
          <a:ln w="38100" cmpd="thinThick">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10200" y="762000"/>
            <a:ext cx="2133600" cy="5676142"/>
          </a:xfrm>
          <a:prstGeom prst="rect">
            <a:avLst/>
          </a:prstGeom>
          <a:noFill/>
          <a:ln w="38100" cmpd="thinThick">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Llamada rectangular"/>
          <p:cNvSpPr/>
          <p:nvPr/>
        </p:nvSpPr>
        <p:spPr bwMode="auto">
          <a:xfrm>
            <a:off x="7696200" y="4876800"/>
            <a:ext cx="1371600" cy="685800"/>
          </a:xfrm>
          <a:prstGeom prst="wedgeRectCallout">
            <a:avLst>
              <a:gd name="adj1" fmla="val -75105"/>
              <a:gd name="adj2" fmla="val 55842"/>
            </a:avLst>
          </a:prstGeom>
          <a:noFill/>
          <a:ln w="38100" cap="flat" cmpd="dbl"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lang="es-UY" sz="900" b="1" dirty="0" smtClean="0">
                <a:solidFill>
                  <a:schemeClr val="tx1"/>
                </a:solidFill>
              </a:rPr>
              <a:t>Palmar por control de Tensión y Terra y </a:t>
            </a:r>
            <a:r>
              <a:rPr lang="es-UY" sz="900" b="1" dirty="0" err="1" smtClean="0">
                <a:solidFill>
                  <a:schemeClr val="tx1"/>
                </a:solidFill>
              </a:rPr>
              <a:t>Bay</a:t>
            </a:r>
            <a:r>
              <a:rPr lang="es-UY" sz="900" b="1" dirty="0" smtClean="0">
                <a:solidFill>
                  <a:schemeClr val="tx1"/>
                </a:solidFill>
              </a:rPr>
              <a:t> pro seguridad</a:t>
            </a:r>
            <a:endParaRPr kumimoji="0" lang="es-UY" sz="900" b="1" i="0" u="none" strike="noStrike" cap="none" normalizeH="0" baseline="0" dirty="0" smtClean="0">
              <a:ln>
                <a:noFill/>
              </a:ln>
              <a:solidFill>
                <a:schemeClr val="tx1"/>
              </a:solidFill>
              <a:effectLst/>
            </a:endParaRPr>
          </a:p>
        </p:txBody>
      </p:sp>
      <p:sp>
        <p:nvSpPr>
          <p:cNvPr id="4" name="3 Llamada rectangular"/>
          <p:cNvSpPr/>
          <p:nvPr/>
        </p:nvSpPr>
        <p:spPr bwMode="auto">
          <a:xfrm>
            <a:off x="7696200" y="2133600"/>
            <a:ext cx="1219200" cy="381000"/>
          </a:xfrm>
          <a:prstGeom prst="wedgeRectCallout">
            <a:avLst>
              <a:gd name="adj1" fmla="val -56513"/>
              <a:gd name="adj2" fmla="val -7403"/>
            </a:avLst>
          </a:prstGeom>
          <a:noFill/>
          <a:ln w="38100" cap="flat" cmpd="dbl"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r>
              <a:rPr kumimoji="0" lang="es-UY" sz="1000" b="1" i="0" u="none" strike="noStrike" cap="none" normalizeH="0" baseline="0" dirty="0" smtClean="0">
                <a:ln>
                  <a:noFill/>
                </a:ln>
                <a:solidFill>
                  <a:schemeClr val="tx1"/>
                </a:solidFill>
                <a:effectLst/>
                <a:latin typeface="Arial" charset="0"/>
              </a:rPr>
              <a:t>Despacho por seguridad</a:t>
            </a:r>
          </a:p>
        </p:txBody>
      </p:sp>
    </p:spTree>
    <p:extLst>
      <p:ext uri="{BB962C8B-B14F-4D97-AF65-F5344CB8AC3E}">
        <p14:creationId xmlns:p14="http://schemas.microsoft.com/office/powerpoint/2010/main" val="3124382691"/>
      </p:ext>
    </p:extLst>
  </p:cSld>
  <p:clrMapOvr>
    <a:masterClrMapping/>
  </p:clrMapOvr>
  <p:transition spd="slow">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1 Título"/>
          <p:cNvSpPr>
            <a:spLocks noGrp="1"/>
          </p:cNvSpPr>
          <p:nvPr>
            <p:ph type="title"/>
          </p:nvPr>
        </p:nvSpPr>
        <p:spPr>
          <a:xfrm>
            <a:off x="685800" y="381000"/>
            <a:ext cx="7772400" cy="609600"/>
          </a:xfrm>
        </p:spPr>
        <p:txBody>
          <a:bodyPr/>
          <a:lstStyle/>
          <a:p>
            <a:r>
              <a:rPr lang="es-UY" smtClean="0"/>
              <a:t>Evolución de la demanda</a:t>
            </a: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143000"/>
            <a:ext cx="8715376" cy="4236991"/>
          </a:xfrm>
          <a:prstGeom prst="rect">
            <a:avLst/>
          </a:prstGeom>
          <a:noFill/>
          <a:ln w="38100" cmpd="thinThick">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1097904"/>
      </p:ext>
    </p:extLst>
  </p:cSld>
  <p:clrMapOvr>
    <a:overrideClrMapping bg1="lt1" tx1="dk1" bg2="lt2" tx2="dk2" accent1="accent1" accent2="accent2" accent3="accent3" accent4="accent4" accent5="accent5" accent6="accent6" hlink="hlink" folHlink="folHlink"/>
  </p:clrMapOvr>
  <p:transition spd="slow">
    <p:dissolve/>
  </p:transition>
  <p:timing>
    <p:tnLst>
      <p:par>
        <p:cTn id="1" dur="indefinite" restart="never" nodeType="tmRoot"/>
      </p:par>
    </p:tnLst>
  </p:timing>
</p:sld>
</file>

<file path=ppt/theme/theme1.xml><?xml version="1.0" encoding="utf-8"?>
<a:theme xmlns:a="http://schemas.openxmlformats.org/drawingml/2006/main" name="Presentación en blanco">
  <a:themeElements>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esentación en blanco">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8100" cap="flat" cmpd="dbl"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s-ES" sz="12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38100" cap="flat" cmpd="dbl"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s-ES" sz="1200" b="0" i="0" u="none" strike="noStrike" cap="none" normalizeH="0" baseline="0" smtClean="0">
            <a:ln>
              <a:noFill/>
            </a:ln>
            <a:solidFill>
              <a:schemeClr val="bg1"/>
            </a:solidFill>
            <a:effectLst/>
            <a:latin typeface="Arial" charset="0"/>
          </a:defRPr>
        </a:defPPr>
      </a:lstStyle>
    </a:lnDef>
  </a:objectDefaults>
  <a:extraClrSchemeLst>
    <a:extraClrScheme>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resentación en blanco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resentación en blanco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resentación en blanco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resentación en blanc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resentación en blanc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resentación en blanc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iseño personalizado">
  <a:themeElements>
    <a:clrScheme name="Diseño personaliz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ersonaliz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8100" cap="flat" cmpd="dbl"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s-ES" sz="12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38100" cap="flat" cmpd="dbl"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s-ES" sz="1200" b="0" i="0" u="none" strike="noStrike" cap="none" normalizeH="0" baseline="0" smtClean="0">
            <a:ln>
              <a:noFill/>
            </a:ln>
            <a:solidFill>
              <a:schemeClr val="bg1"/>
            </a:solidFill>
            <a:effectLst/>
            <a:latin typeface="Arial" charset="0"/>
          </a:defRPr>
        </a:defPPr>
      </a:lstStyle>
    </a:lnDef>
  </a:objectDefaults>
  <a:extraClrSchemeLst>
    <a:extraClrScheme>
      <a:clrScheme name="Diseño personaliz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ersonaliz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ersonaliz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ersonaliz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ersonaliz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ersonaliz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ersonaliz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ersonaliz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ersonaliz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ersonaliz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ersonaliz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ersonaliz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10.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11.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12.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13.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14.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2.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3.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4.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5.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6.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7.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8.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9.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
  <TotalTime>160421</TotalTime>
  <Words>855</Words>
  <Application>Microsoft Office PowerPoint</Application>
  <PresentationFormat>Presentación en pantalla (4:3)</PresentationFormat>
  <Paragraphs>92</Paragraphs>
  <Slides>39</Slides>
  <Notes>6</Notes>
  <HiddenSlides>0</HiddenSlides>
  <MMClips>0</MMClips>
  <ScaleCrop>false</ScaleCrop>
  <HeadingPairs>
    <vt:vector size="4" baseType="variant">
      <vt:variant>
        <vt:lpstr>Tema</vt:lpstr>
      </vt:variant>
      <vt:variant>
        <vt:i4>2</vt:i4>
      </vt:variant>
      <vt:variant>
        <vt:lpstr>Títulos de diapositiva</vt:lpstr>
      </vt:variant>
      <vt:variant>
        <vt:i4>39</vt:i4>
      </vt:variant>
    </vt:vector>
  </HeadingPairs>
  <TitlesOfParts>
    <vt:vector size="41" baseType="lpstr">
      <vt:lpstr>Presentación en blanco</vt:lpstr>
      <vt:lpstr>Diseño personalizado</vt:lpstr>
      <vt:lpstr>Resultados de la semana en curso  y  programación de la semana 17  de 2015      V1  </vt:lpstr>
      <vt:lpstr>Resultados de la semana en curso: Comentarios generales</vt:lpstr>
      <vt:lpstr>Perspectivas para la semana próxima N° 17/15</vt:lpstr>
      <vt:lpstr>Perspectivas para la semana próxima N° 17/15</vt:lpstr>
      <vt:lpstr>DESPACHO PROPUESTO (viernes) </vt:lpstr>
      <vt:lpstr>Resultados de la semana en curso: Comparación ejecutado-programado .  </vt:lpstr>
      <vt:lpstr>Datos globales semanales  (viernes)</vt:lpstr>
      <vt:lpstr>Comparación previsto-ejecutado suministro de la demanda  </vt:lpstr>
      <vt:lpstr>Evolución de la demanda</vt:lpstr>
      <vt:lpstr>COMPARATIVO DE APORTES DE CENTRALES HIDRAULICAS SALTO GRANDE</vt:lpstr>
      <vt:lpstr>RIO NEGRO</vt:lpstr>
      <vt:lpstr>Previsión de generación eólica en base de datos del viernes 3/4</vt:lpstr>
      <vt:lpstr>Semana próxima</vt:lpstr>
      <vt:lpstr>Previsión temperaturas (Accuweather, viernes)</vt:lpstr>
      <vt:lpstr>Precipitaciones previstas para los próximos días, Fuente CPTEC (VIERNES)</vt:lpstr>
      <vt:lpstr>Acumulados precipitaciones 5 días INMET y CPTEC</vt:lpstr>
      <vt:lpstr>Previsión aportes Salto Grande (Fuente CTM, viernes)</vt:lpstr>
      <vt:lpstr>Programación semanal 2015-17 </vt:lpstr>
      <vt:lpstr>Clase hidrológica, calculada con aportes sin lluvias previstas</vt:lpstr>
      <vt:lpstr>COSTO GENERACIÓN TÉRMICA</vt:lpstr>
      <vt:lpstr>PREVISIÓN DE MANTENIMIENTOS</vt:lpstr>
      <vt:lpstr>MODELOS</vt:lpstr>
      <vt:lpstr>Mediano plazo</vt:lpstr>
      <vt:lpstr>Caso libre</vt:lpstr>
      <vt:lpstr>Presentación de PowerPoint</vt:lpstr>
      <vt:lpstr>Ídem anterior pero con Motores,  PTA y APR forzados</vt:lpstr>
      <vt:lpstr>Presentación de PowerPoint</vt:lpstr>
      <vt:lpstr>SIMSEE</vt:lpstr>
      <vt:lpstr>Caso libre con cota mínima en Palmar 37,3m, sin vertido en Terra </vt:lpstr>
      <vt:lpstr>Presentación de PowerPoint</vt:lpstr>
      <vt:lpstr>Ídem anterior pero sin Terra y térmico forzado hasta APR</vt:lpstr>
      <vt:lpstr>Presentación de PowerPoint</vt:lpstr>
      <vt:lpstr>MENSUAL</vt:lpstr>
      <vt:lpstr>Mensual con PTA a pleno en la primer semana, aportes en SG con 90 % de confianza sin 5° ni 6° de CB</vt:lpstr>
      <vt:lpstr>Programa de generación de la semana 17/15:  </vt:lpstr>
      <vt:lpstr>Programa semanal (jueves)</vt:lpstr>
      <vt:lpstr>Programa semanal </vt:lpstr>
      <vt:lpstr>Programa semanal </vt:lpstr>
      <vt:lpstr>Programa de principales trabajos en la red</vt:lpstr>
    </vt:vector>
  </TitlesOfParts>
  <Company>UTE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c:title>
  <dc:creator>at</dc:creator>
  <cp:lastModifiedBy>Pablo Soubes</cp:lastModifiedBy>
  <cp:revision>3150</cp:revision>
  <dcterms:created xsi:type="dcterms:W3CDTF">2010-01-29T12:03:38Z</dcterms:created>
  <dcterms:modified xsi:type="dcterms:W3CDTF">2015-04-24T18:40:31Z</dcterms:modified>
</cp:coreProperties>
</file>